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23DC-8498-4699-A617-40E06A36F1E0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FC23-9253-4A48-959E-C4CB6A9A3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157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23DC-8498-4699-A617-40E06A36F1E0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FC23-9253-4A48-959E-C4CB6A9A3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908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23DC-8498-4699-A617-40E06A36F1E0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FC23-9253-4A48-959E-C4CB6A9A3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53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23DC-8498-4699-A617-40E06A36F1E0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FC23-9253-4A48-959E-C4CB6A9A3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3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23DC-8498-4699-A617-40E06A36F1E0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FC23-9253-4A48-959E-C4CB6A9A3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57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23DC-8498-4699-A617-40E06A36F1E0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FC23-9253-4A48-959E-C4CB6A9A3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2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23DC-8498-4699-A617-40E06A36F1E0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FC23-9253-4A48-959E-C4CB6A9A3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53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23DC-8498-4699-A617-40E06A36F1E0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FC23-9253-4A48-959E-C4CB6A9A3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85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23DC-8498-4699-A617-40E06A36F1E0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FC23-9253-4A48-959E-C4CB6A9A3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64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23DC-8498-4699-A617-40E06A36F1E0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FC23-9253-4A48-959E-C4CB6A9A3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33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23DC-8498-4699-A617-40E06A36F1E0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FC23-9253-4A48-959E-C4CB6A9A3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78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23DC-8498-4699-A617-40E06A36F1E0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5FC23-9253-4A48-959E-C4CB6A9A3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MPIR-2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661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the </a:t>
            </a:r>
            <a:r>
              <a:rPr lang="en-US" dirty="0" err="1" smtClean="0"/>
              <a:t>mpir</a:t>
            </a:r>
            <a:r>
              <a:rPr lang="en-US" dirty="0" smtClean="0"/>
              <a:t> dll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const</a:t>
            </a:r>
            <a:r>
              <a:rPr lang="en-US" dirty="0" smtClean="0"/>
              <a:t> char** </a:t>
            </a:r>
            <a:r>
              <a:rPr lang="en-US" dirty="0" err="1" smtClean="0"/>
              <a:t>mpir_dll_locations</a:t>
            </a:r>
            <a:r>
              <a:rPr lang="en-US" dirty="0" smtClean="0"/>
              <a:t>: null-terminated array of null-terminated strings </a:t>
            </a:r>
          </a:p>
          <a:p>
            <a:r>
              <a:rPr lang="en-US" dirty="0" err="1" smtClean="0"/>
              <a:t>Mpi</a:t>
            </a:r>
            <a:r>
              <a:rPr lang="en-US" dirty="0" smtClean="0"/>
              <a:t> implementation needs to set this </a:t>
            </a:r>
            <a:r>
              <a:rPr lang="en-US" dirty="0" err="1" smtClean="0"/>
              <a:t>ptr</a:t>
            </a:r>
            <a:r>
              <a:rPr lang="en-US" dirty="0" smtClean="0"/>
              <a:t> in an “atomic” way. I.e., the </a:t>
            </a:r>
            <a:r>
              <a:rPr lang="en-US" dirty="0" err="1" smtClean="0"/>
              <a:t>ptr</a:t>
            </a:r>
            <a:r>
              <a:rPr lang="en-US" dirty="0" smtClean="0"/>
              <a:t> is either null, or points to a valid dll locations</a:t>
            </a:r>
          </a:p>
          <a:p>
            <a:pPr lvl="1"/>
            <a:r>
              <a:rPr lang="en-US" dirty="0" err="1" smtClean="0"/>
              <a:t>Mpi</a:t>
            </a:r>
            <a:r>
              <a:rPr lang="en-US" dirty="0" smtClean="0"/>
              <a:t> implementation needs to make up its mind!!! No changes allowed</a:t>
            </a:r>
          </a:p>
          <a:p>
            <a:r>
              <a:rPr lang="en-US" dirty="0" smtClean="0"/>
              <a:t>Cannot generate an </a:t>
            </a:r>
            <a:r>
              <a:rPr lang="en-US" dirty="0" err="1" smtClean="0"/>
              <a:t>MPIR_Breakpoint</a:t>
            </a:r>
            <a:r>
              <a:rPr lang="en-US" dirty="0" smtClean="0"/>
              <a:t> event, because it would require reading </a:t>
            </a:r>
            <a:r>
              <a:rPr lang="en-US" dirty="0" err="1" smtClean="0"/>
              <a:t>MPIR_Debug_state</a:t>
            </a:r>
            <a:r>
              <a:rPr lang="en-US" dirty="0" smtClean="0"/>
              <a:t>, but the callback to read </a:t>
            </a:r>
            <a:r>
              <a:rPr lang="en-US" dirty="0" err="1" smtClean="0"/>
              <a:t>MPIR_Debug_state</a:t>
            </a:r>
            <a:r>
              <a:rPr lang="en-US" dirty="0" smtClean="0"/>
              <a:t> is not ready yet.</a:t>
            </a:r>
          </a:p>
          <a:p>
            <a:r>
              <a:rPr lang="en-US" dirty="0" smtClean="0"/>
              <a:t>Need </a:t>
            </a:r>
            <a:r>
              <a:rPr lang="en-US" dirty="0" err="1" smtClean="0"/>
              <a:t>mpir_dll_locations_ready</a:t>
            </a:r>
            <a:r>
              <a:rPr lang="en-US" dirty="0" smtClean="0"/>
              <a:t>() so debugger can plant a breakpoint</a:t>
            </a:r>
          </a:p>
          <a:p>
            <a:pPr lvl="1"/>
            <a:r>
              <a:rPr lang="en-US" dirty="0" smtClean="0"/>
              <a:t>Can this be called more than once? What if you call it the second time and the debugger was in the process of reading the </a:t>
            </a:r>
            <a:r>
              <a:rPr lang="en-US" dirty="0" err="1" smtClean="0"/>
              <a:t>mpir_dll_locations</a:t>
            </a:r>
            <a:r>
              <a:rPr lang="en-US" dirty="0" smtClean="0"/>
              <a:t> – how can the </a:t>
            </a:r>
            <a:r>
              <a:rPr lang="en-US" dirty="0" err="1" smtClean="0"/>
              <a:t>mpi</a:t>
            </a:r>
            <a:r>
              <a:rPr lang="en-US" dirty="0" smtClean="0"/>
              <a:t> implementation know when to free it ? Two solutions: </a:t>
            </a:r>
            <a:r>
              <a:rPr lang="en-US" dirty="0" err="1" smtClean="0"/>
              <a:t>dbg</a:t>
            </a:r>
            <a:r>
              <a:rPr lang="en-US" dirty="0" smtClean="0"/>
              <a:t> copy the vector, or </a:t>
            </a:r>
            <a:r>
              <a:rPr lang="en-US" dirty="0" err="1" smtClean="0"/>
              <a:t>mpi</a:t>
            </a:r>
            <a:r>
              <a:rPr lang="en-US" dirty="0" smtClean="0"/>
              <a:t> just frees it after the debugger resumes the starter process</a:t>
            </a:r>
          </a:p>
          <a:p>
            <a:pPr lvl="1"/>
            <a:r>
              <a:rPr lang="en-US" dirty="0" smtClean="0"/>
              <a:t>Can this function take a parameter? John: It’s very platform dependent, not reliable</a:t>
            </a:r>
          </a:p>
        </p:txBody>
      </p:sp>
    </p:spTree>
    <p:extLst>
      <p:ext uri="{BB962C8B-B14F-4D97-AF65-F5344CB8AC3E}">
        <p14:creationId xmlns:p14="http://schemas.microsoft.com/office/powerpoint/2010/main" val="1024108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functions should return </a:t>
            </a:r>
            <a:r>
              <a:rPr lang="en-US" dirty="0" err="1" smtClean="0"/>
              <a:t>mpir_status</a:t>
            </a:r>
            <a:endParaRPr lang="en-US" dirty="0" smtClean="0"/>
          </a:p>
          <a:p>
            <a:r>
              <a:rPr lang="en-US" dirty="0" err="1" smtClean="0"/>
              <a:t>mpir_get_version</a:t>
            </a:r>
            <a:r>
              <a:rPr lang="en-US" dirty="0" smtClean="0"/>
              <a:t>( </a:t>
            </a:r>
            <a:r>
              <a:rPr lang="en-US" dirty="0" err="1" smtClean="0"/>
              <a:t>int</a:t>
            </a:r>
            <a:r>
              <a:rPr lang="en-US" dirty="0" smtClean="0"/>
              <a:t>* version )</a:t>
            </a:r>
          </a:p>
          <a:p>
            <a:pPr lvl="1"/>
            <a:r>
              <a:rPr lang="en-US" dirty="0" smtClean="0"/>
              <a:t>Determine the </a:t>
            </a:r>
            <a:r>
              <a:rPr lang="en-US" dirty="0" err="1" smtClean="0"/>
              <a:t>mpir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r>
              <a:rPr lang="en-US" dirty="0" smtClean="0"/>
              <a:t> dll version </a:t>
            </a:r>
          </a:p>
          <a:p>
            <a:r>
              <a:rPr lang="en-US" dirty="0" err="1" smtClean="0"/>
              <a:t>mpir_get_version_string</a:t>
            </a:r>
            <a:r>
              <a:rPr lang="en-US" dirty="0" smtClean="0"/>
              <a:t>( </a:t>
            </a:r>
            <a:r>
              <a:rPr lang="en-US" dirty="0" err="1" smtClean="0"/>
              <a:t>const</a:t>
            </a:r>
            <a:r>
              <a:rPr lang="en-US" dirty="0" smtClean="0"/>
              <a:t> char** </a:t>
            </a:r>
            <a:r>
              <a:rPr lang="en-US" dirty="0" err="1" smtClean="0"/>
              <a:t>version_string</a:t>
            </a:r>
            <a:r>
              <a:rPr lang="en-US" dirty="0" smtClean="0"/>
              <a:t>);</a:t>
            </a:r>
          </a:p>
          <a:p>
            <a:r>
              <a:rPr lang="en-US" strike="sngStrike" dirty="0" err="1" smtClean="0"/>
              <a:t>mpir_version_compatibility</a:t>
            </a:r>
            <a:r>
              <a:rPr lang="en-US" strike="sngStrike" dirty="0" smtClean="0"/>
              <a:t>( </a:t>
            </a:r>
            <a:r>
              <a:rPr lang="en-US" strike="sngStrike" dirty="0" err="1" smtClean="0"/>
              <a:t>int</a:t>
            </a:r>
            <a:r>
              <a:rPr lang="en-US" strike="sngStrike" dirty="0" smtClean="0"/>
              <a:t> *version ) – Do not need this </a:t>
            </a:r>
            <a:r>
              <a:rPr lang="en-US" strike="sngStrike" dirty="0" err="1" smtClean="0"/>
              <a:t>func</a:t>
            </a:r>
            <a:endParaRPr lang="en-US" strike="sngStrike" dirty="0" smtClean="0"/>
          </a:p>
          <a:p>
            <a:pPr lvl="1"/>
            <a:r>
              <a:rPr lang="en-US" strike="sngStrike" dirty="0" smtClean="0"/>
              <a:t>Determine which debugger version the dll is compatible with</a:t>
            </a:r>
          </a:p>
          <a:p>
            <a:r>
              <a:rPr lang="en-US" dirty="0" err="1" smtClean="0"/>
              <a:t>mpir_initialize</a:t>
            </a:r>
            <a:r>
              <a:rPr lang="en-US" dirty="0" smtClean="0"/>
              <a:t>( 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mpir_callback_t</a:t>
            </a:r>
            <a:r>
              <a:rPr lang="en-US" dirty="0" smtClean="0"/>
              <a:t>* callbacks )</a:t>
            </a:r>
          </a:p>
          <a:p>
            <a:pPr lvl="1"/>
            <a:r>
              <a:rPr lang="en-US" dirty="0" smtClean="0"/>
              <a:t>Debugger provides dll with a pointer to a callback table</a:t>
            </a:r>
          </a:p>
          <a:p>
            <a:pPr lvl="1"/>
            <a:r>
              <a:rPr lang="en-US" dirty="0" smtClean="0"/>
              <a:t>Does the debugger need to maintain this pointer like in </a:t>
            </a:r>
            <a:r>
              <a:rPr lang="en-US" dirty="0" err="1" smtClean="0"/>
              <a:t>mqd</a:t>
            </a:r>
            <a:r>
              <a:rPr lang="en-US" dirty="0" smtClean="0"/>
              <a:t>? </a:t>
            </a:r>
            <a:r>
              <a:rPr lang="en-US" dirty="0" err="1" smtClean="0"/>
              <a:t>Ompd</a:t>
            </a:r>
            <a:r>
              <a:rPr lang="en-US" dirty="0" smtClean="0"/>
              <a:t> does not require it  - John: doesn’t matter, it is a static table in TV (Anh: same as in MS debugger)</a:t>
            </a:r>
          </a:p>
        </p:txBody>
      </p:sp>
    </p:spTree>
    <p:extLst>
      <p:ext uri="{BB962C8B-B14F-4D97-AF65-F5344CB8AC3E}">
        <p14:creationId xmlns:p14="http://schemas.microsoft.com/office/powerpoint/2010/main" val="1453888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mpir_callbacks_t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typedef</a:t>
            </a:r>
            <a:r>
              <a:rPr lang="en-US" dirty="0" smtClean="0"/>
              <a:t>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mpir_callbacks_t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mpir_alloc_ft</a:t>
            </a:r>
            <a:r>
              <a:rPr lang="en-US" dirty="0" smtClean="0"/>
              <a:t> 		</a:t>
            </a:r>
            <a:r>
              <a:rPr lang="en-US" dirty="0" err="1" smtClean="0"/>
              <a:t>mpir_alloc_fp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mpir_free_ft</a:t>
            </a:r>
            <a:r>
              <a:rPr lang="en-US" dirty="0" smtClean="0"/>
              <a:t>  		</a:t>
            </a:r>
            <a:r>
              <a:rPr lang="en-US" dirty="0" err="1" smtClean="0"/>
              <a:t>mpir_free_fp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mpir_read_memory_ft</a:t>
            </a:r>
            <a:r>
              <a:rPr lang="en-US" dirty="0" smtClean="0"/>
              <a:t> 	</a:t>
            </a:r>
            <a:r>
              <a:rPr lang="en-US" dirty="0" err="1" smtClean="0"/>
              <a:t>mpir_read_memory_fp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mpir_write_memory_ft</a:t>
            </a:r>
            <a:r>
              <a:rPr lang="en-US" dirty="0" smtClean="0"/>
              <a:t>	</a:t>
            </a:r>
            <a:r>
              <a:rPr lang="en-US" dirty="0" err="1" smtClean="0"/>
              <a:t>mpir_write_memory_fp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mpir_find_symbol_ft</a:t>
            </a:r>
            <a:r>
              <a:rPr lang="en-US" dirty="0"/>
              <a:t>	</a:t>
            </a:r>
            <a:r>
              <a:rPr lang="en-US" dirty="0" err="1" smtClean="0"/>
              <a:t>mpir_find_symbol_fp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mpir_get_type_sizes_ft</a:t>
            </a:r>
            <a:r>
              <a:rPr lang="en-US" dirty="0" smtClean="0"/>
              <a:t>	</a:t>
            </a:r>
            <a:r>
              <a:rPr lang="en-US" dirty="0" err="1" smtClean="0"/>
              <a:t>mpir_get_type_sizes_fp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mpir_target_to_host_ft</a:t>
            </a:r>
            <a:r>
              <a:rPr lang="en-US" dirty="0" smtClean="0"/>
              <a:t>	</a:t>
            </a:r>
            <a:r>
              <a:rPr lang="en-US" dirty="0" err="1" smtClean="0"/>
              <a:t>mpir_target_to_host_fp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mpir_host_to_target_ft</a:t>
            </a:r>
            <a:r>
              <a:rPr lang="en-US" dirty="0"/>
              <a:t>	</a:t>
            </a:r>
            <a:r>
              <a:rPr lang="en-US" dirty="0" err="1" smtClean="0"/>
              <a:t>mpir_host_to_target_fp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56778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DLL’s provided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mpir_get_debug_state</a:t>
            </a:r>
            <a:r>
              <a:rPr lang="en-US" dirty="0" smtClean="0"/>
              <a:t>( </a:t>
            </a:r>
            <a:r>
              <a:rPr lang="en-US" dirty="0" err="1" smtClean="0"/>
              <a:t>mpir_debug_state_t</a:t>
            </a:r>
            <a:r>
              <a:rPr lang="en-US" dirty="0" smtClean="0"/>
              <a:t>* </a:t>
            </a:r>
            <a:r>
              <a:rPr lang="en-US" dirty="0" err="1" smtClean="0"/>
              <a:t>debug_state</a:t>
            </a:r>
            <a:r>
              <a:rPr lang="en-US" dirty="0" smtClean="0"/>
              <a:t> )</a:t>
            </a:r>
            <a:br>
              <a:rPr lang="en-US" dirty="0" smtClean="0"/>
            </a:br>
            <a:r>
              <a:rPr lang="en-US" dirty="0" smtClean="0"/>
              <a:t>MPIR_DEBUG_NULL</a:t>
            </a:r>
            <a:br>
              <a:rPr lang="en-US" dirty="0" smtClean="0"/>
            </a:br>
            <a:r>
              <a:rPr lang="en-US" dirty="0" smtClean="0"/>
              <a:t>MPIR_DEBUG_SPAWNED</a:t>
            </a:r>
            <a:br>
              <a:rPr lang="en-US" dirty="0" smtClean="0"/>
            </a:br>
            <a:r>
              <a:rPr lang="en-US" dirty="0" smtClean="0"/>
              <a:t>MPIR_DEBUG_ABORTED</a:t>
            </a:r>
          </a:p>
          <a:p>
            <a:r>
              <a:rPr lang="en-US" dirty="0" err="1" smtClean="0"/>
              <a:t>mpir_get_world_size</a:t>
            </a:r>
            <a:r>
              <a:rPr lang="en-US" dirty="0" smtClean="0"/>
              <a:t>( </a:t>
            </a:r>
            <a:r>
              <a:rPr lang="en-US" dirty="0" err="1" smtClean="0"/>
              <a:t>int</a:t>
            </a:r>
            <a:r>
              <a:rPr lang="en-US" dirty="0" smtClean="0"/>
              <a:t>* size )</a:t>
            </a:r>
          </a:p>
          <a:p>
            <a:pPr lvl="1"/>
            <a:r>
              <a:rPr lang="en-US" dirty="0" smtClean="0"/>
              <a:t>Need different name because we want to think about supporting dynamic processes</a:t>
            </a:r>
          </a:p>
        </p:txBody>
      </p:sp>
    </p:spTree>
    <p:extLst>
      <p:ext uri="{BB962C8B-B14F-4D97-AF65-F5344CB8AC3E}">
        <p14:creationId xmlns:p14="http://schemas.microsoft.com/office/powerpoint/2010/main" val="3382440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279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MPIR-2</vt:lpstr>
      <vt:lpstr>Loading the mpir dll </vt:lpstr>
      <vt:lpstr>Initialization</vt:lpstr>
      <vt:lpstr>mpir_callbacks_t</vt:lpstr>
      <vt:lpstr>DLL’s provided functions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MPIR-2</dc:title>
  <dc:creator>Anh Vo</dc:creator>
  <cp:lastModifiedBy>Anh Vo</cp:lastModifiedBy>
  <cp:revision>9</cp:revision>
  <dcterms:created xsi:type="dcterms:W3CDTF">2016-03-10T15:58:06Z</dcterms:created>
  <dcterms:modified xsi:type="dcterms:W3CDTF">2016-03-10T17:19:09Z</dcterms:modified>
</cp:coreProperties>
</file>