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media/audio8.bin" ContentType="audio/unknown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media/audio6.bin" ContentType="audio/unknown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media/audio4.bin" ContentType="audio/unknown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media/audio2.bin" ContentType="audio/unknown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media/audio7.bin" ContentType="audio/unknown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media/audio5.bin" ContentType="audio/unknown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media/audio3.bin" ContentType="audio/unknown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media/audio1.bin" ContentType="audio/unknown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13" r:id="rId1"/>
  </p:sldMasterIdLst>
  <p:notesMasterIdLst>
    <p:notesMasterId r:id="rId6"/>
  </p:notesMasterIdLst>
  <p:sldIdLst>
    <p:sldId id="256" r:id="rId2"/>
    <p:sldId id="264" r:id="rId3"/>
    <p:sldId id="265" r:id="rId4"/>
    <p:sldId id="29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4A604-6483-DB45-8F55-0C921843B508}" type="datetimeFigureOut">
              <a:rPr lang="en-US" smtClean="0"/>
              <a:pPr/>
              <a:t>11/1/10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50161-19F9-8D44-B8B2-277DB43D2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50161-19F9-8D44-B8B2-277DB43D27B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50161-19F9-8D44-B8B2-277DB43D27B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68851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392676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A2BF105-0BAD-D145-9A98-3B443754243D}" type="datetimeFigureOut">
              <a:rPr lang="en-US" smtClean="0"/>
              <a:pPr/>
              <a:t>11/1/10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245038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385056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245038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85056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1371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A2BF105-0BAD-D145-9A98-3B443754243D}" type="datetimeFigureOut">
              <a:rPr lang="en-US" smtClean="0"/>
              <a:pPr/>
              <a:t>11/1/10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199"/>
            <a:ext cx="8686800" cy="51339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2BF105-0BAD-D145-9A98-3B443754243D}" type="datetimeFigureOut">
              <a:rPr lang="en-US" smtClean="0"/>
              <a:pPr/>
              <a:t>11/1/10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4" Type="http://schemas.openxmlformats.org/officeDocument/2006/relationships/audio" Target="../media/audio3.bin"/><Relationship Id="rId5" Type="http://schemas.openxmlformats.org/officeDocument/2006/relationships/audio" Target="../media/audio4.bin"/><Relationship Id="rId6" Type="http://schemas.openxmlformats.org/officeDocument/2006/relationships/audio" Target="../media/audio5.bin"/><Relationship Id="rId7" Type="http://schemas.openxmlformats.org/officeDocument/2006/relationships/audio" Target="../media/audio6.bin"/><Relationship Id="rId8" Type="http://schemas.openxmlformats.org/officeDocument/2006/relationships/audio" Target="../media/audio7.bin"/><Relationship Id="rId9" Type="http://schemas.openxmlformats.org/officeDocument/2006/relationships/audio" Target="../media/audio8.bin"/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Tool Interfaces for MPI-3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MPI-3 Tools Working Group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ubtitle 8"/>
          <p:cNvSpPr txBox="1">
            <a:spLocks/>
          </p:cNvSpPr>
          <p:nvPr/>
        </p:nvSpPr>
        <p:spPr>
          <a:xfrm>
            <a:off x="1227290" y="4680660"/>
            <a:ext cx="6858000" cy="113475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Status Report: November 2010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2490" y="4680660"/>
            <a:ext cx="7315200" cy="1279050"/>
          </a:xfrm>
          <a:prstGeom prst="rect">
            <a:avLst/>
          </a:prstGeom>
          <a:noFill/>
          <a:ln w="6350" cap="rnd" cmpd="sng" algn="ctr">
            <a:solidFill>
              <a:schemeClr val="bg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922490" y="4680660"/>
            <a:ext cx="220510" cy="1279049"/>
          </a:xfrm>
          <a:prstGeom prst="rect">
            <a:avLst/>
          </a:prstGeom>
          <a:solidFill>
            <a:schemeClr val="bg2"/>
          </a:solidFill>
          <a:ln w="6350" cap="rnd" cmpd="sng" algn="ctr">
            <a:solidFill>
              <a:schemeClr val="bg2">
                <a:lumMod val="9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Interfaces for MPI-3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686800" cy="529553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Goals of the tools working group</a:t>
            </a:r>
          </a:p>
          <a:p>
            <a:pPr lvl="1"/>
            <a:r>
              <a:rPr lang="en-US" dirty="0" smtClean="0"/>
              <a:t>Extend tool support in MPI-3 beyond the PMPI interface</a:t>
            </a:r>
          </a:p>
          <a:p>
            <a:pPr lvl="1"/>
            <a:r>
              <a:rPr lang="en-US" dirty="0" smtClean="0"/>
              <a:t>Document state of the art for de-facto standard APIs</a:t>
            </a:r>
          </a:p>
          <a:p>
            <a:r>
              <a:rPr lang="en-US" dirty="0" smtClean="0"/>
              <a:t>Currently two main thrusts</a:t>
            </a:r>
          </a:p>
          <a:p>
            <a:pPr lvl="1"/>
            <a:r>
              <a:rPr lang="en-US" dirty="0" smtClean="0"/>
              <a:t>MPIT performance interface to gather MPI internal information</a:t>
            </a:r>
          </a:p>
          <a:p>
            <a:pPr lvl="1"/>
            <a:r>
              <a:rPr lang="en-US" dirty="0" smtClean="0"/>
              <a:t>Companion document to describe the MPIR interface</a:t>
            </a:r>
          </a:p>
          <a:p>
            <a:r>
              <a:rPr lang="en-US" dirty="0" smtClean="0"/>
              <a:t>Additional areas under discussion or possible directions</a:t>
            </a:r>
          </a:p>
          <a:p>
            <a:pPr lvl="1"/>
            <a:r>
              <a:rPr lang="en-US" dirty="0" smtClean="0"/>
              <a:t>Companion document to describe the message queue interface</a:t>
            </a:r>
          </a:p>
          <a:p>
            <a:pPr lvl="1"/>
            <a:r>
              <a:rPr lang="en-US" dirty="0" smtClean="0"/>
              <a:t>Extensions for further third party debug interfaces</a:t>
            </a:r>
          </a:p>
          <a:p>
            <a:pPr lvl="1"/>
            <a:r>
              <a:rPr lang="en-US" dirty="0" smtClean="0"/>
              <a:t>Standardization of a more scalable process acquisition API</a:t>
            </a:r>
          </a:p>
          <a:p>
            <a:pPr lvl="1"/>
            <a:r>
              <a:rPr lang="en-US" dirty="0" smtClean="0"/>
              <a:t>Extended version of </a:t>
            </a:r>
            <a:r>
              <a:rPr lang="en-US" dirty="0" err="1" smtClean="0"/>
              <a:t>MPI_Pcontrol</a:t>
            </a:r>
            <a:endParaRPr lang="en-US" dirty="0" smtClean="0"/>
          </a:p>
          <a:p>
            <a:pPr lvl="1"/>
            <a:r>
              <a:rPr lang="en-US" dirty="0" smtClean="0"/>
              <a:t>Low-level tracing options in MPIT</a:t>
            </a:r>
          </a:p>
          <a:p>
            <a:r>
              <a:rPr lang="en-US" dirty="0" smtClean="0"/>
              <a:t>Other suggestions welcome!</a:t>
            </a:r>
          </a:p>
          <a:p>
            <a:pPr lvl="1"/>
            <a:r>
              <a:rPr lang="en-US" dirty="0" smtClean="0"/>
              <a:t>MPI-3 tools working open to everyone</a:t>
            </a:r>
          </a:p>
          <a:p>
            <a:pPr lvl="1"/>
            <a:r>
              <a:rPr lang="en-US" dirty="0" smtClean="0"/>
              <a:t>https://svn.mpi-forum.org/trac/mpi-forum-web/wiki/MPI3Tools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an Laug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an Laug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an Laug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ng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ng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ngo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sio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sio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sio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ot Drop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ot Drop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ot Drop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Yeeha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Yeeha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Yeeha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Yeeha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Yeeha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Yeeha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 Regis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 Regis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 Regis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7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 Regis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3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 Regis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9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 Regis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Karat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Karat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Karat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Breaking Glas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7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Breaking Glas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3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Breaking Glas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MPIT Performance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4976"/>
            <a:ext cx="8686800" cy="529553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Goal: provide tools with access to MPI internal information</a:t>
            </a:r>
          </a:p>
          <a:p>
            <a:pPr lvl="1"/>
            <a:r>
              <a:rPr lang="en-US" dirty="0" smtClean="0"/>
              <a:t>Main philosophy</a:t>
            </a:r>
          </a:p>
          <a:p>
            <a:pPr lvl="2"/>
            <a:r>
              <a:rPr lang="en-US" dirty="0" smtClean="0"/>
              <a:t>MPI specifies what information is available</a:t>
            </a:r>
          </a:p>
          <a:p>
            <a:pPr lvl="2"/>
            <a:r>
              <a:rPr lang="en-US" dirty="0" smtClean="0"/>
              <a:t>Tools can query this information (similar to hardware counters)</a:t>
            </a:r>
          </a:p>
          <a:p>
            <a:pPr lvl="1"/>
            <a:r>
              <a:rPr lang="en-US" dirty="0" smtClean="0"/>
              <a:t>Supports sampling and caliper style/direct measurement tools</a:t>
            </a:r>
          </a:p>
          <a:p>
            <a:pPr lvl="1"/>
            <a:r>
              <a:rPr lang="en-US" dirty="0" smtClean="0"/>
              <a:t>Complementary to/will NOT replace the MPI profiling interface PMPI</a:t>
            </a:r>
          </a:p>
          <a:p>
            <a:r>
              <a:rPr lang="en-US" dirty="0" smtClean="0"/>
              <a:t>Information provided as a set of variables</a:t>
            </a:r>
          </a:p>
          <a:p>
            <a:pPr lvl="1"/>
            <a:r>
              <a:rPr lang="en-US" b="1" dirty="0" smtClean="0"/>
              <a:t>Configuration/control variables </a:t>
            </a:r>
            <a:r>
              <a:rPr lang="en-US" dirty="0" smtClean="0"/>
              <a:t>(typically set by environment variables)</a:t>
            </a:r>
            <a:br>
              <a:rPr lang="en-US" dirty="0" smtClean="0"/>
            </a:br>
            <a:r>
              <a:rPr lang="en-US" dirty="0" smtClean="0"/>
              <a:t>Examples: eager limits, connection limits, protocol settings</a:t>
            </a:r>
          </a:p>
          <a:p>
            <a:pPr lvl="2"/>
            <a:r>
              <a:rPr lang="en-US" dirty="0" smtClean="0"/>
              <a:t>List, query, and (if the MPI implementation support this) set configuration settings</a:t>
            </a:r>
          </a:p>
          <a:p>
            <a:pPr lvl="2"/>
            <a:r>
              <a:rPr lang="en-US" dirty="0" smtClean="0"/>
              <a:t>Can be used to implicitly document all available settings</a:t>
            </a:r>
          </a:p>
          <a:p>
            <a:pPr lvl="1"/>
            <a:r>
              <a:rPr lang="en-US" b="1" dirty="0" smtClean="0"/>
              <a:t>Performance variables </a:t>
            </a:r>
            <a:r>
              <a:rPr lang="en-US" dirty="0" smtClean="0"/>
              <a:t>(MPI internal performance information)</a:t>
            </a:r>
            <a:br>
              <a:rPr lang="en-US" dirty="0" smtClean="0"/>
            </a:br>
            <a:r>
              <a:rPr lang="en-US" dirty="0" smtClean="0"/>
              <a:t>Examples: length of unexpected message queue, time spent blocking</a:t>
            </a:r>
          </a:p>
          <a:p>
            <a:pPr lvl="2"/>
            <a:r>
              <a:rPr lang="en-US" dirty="0" smtClean="0"/>
              <a:t>Query internal state of the MPI implementation at runtime</a:t>
            </a:r>
          </a:p>
          <a:p>
            <a:pPr lvl="2"/>
            <a:r>
              <a:rPr lang="en-US" dirty="0" smtClean="0"/>
              <a:t>Start, Stop, Read, Reset MPI performance counters (similar to PAPI counters)</a:t>
            </a:r>
          </a:p>
          <a:p>
            <a:r>
              <a:rPr lang="en-US" dirty="0" smtClean="0"/>
              <a:t>Status of MPIT</a:t>
            </a:r>
          </a:p>
          <a:p>
            <a:pPr lvl="1"/>
            <a:r>
              <a:rPr lang="en-US" dirty="0" smtClean="0"/>
              <a:t>Current draft available on MPI-3 tools WG </a:t>
            </a:r>
            <a:r>
              <a:rPr lang="en-US" dirty="0" err="1" smtClean="0"/>
              <a:t>WiKi</a:t>
            </a:r>
            <a:endParaRPr lang="en-US" dirty="0" smtClean="0"/>
          </a:p>
          <a:p>
            <a:pPr lvl="1"/>
            <a:r>
              <a:rPr lang="en-US" dirty="0" smtClean="0"/>
              <a:t>(Hopefully) final discussions in tools WG</a:t>
            </a:r>
          </a:p>
          <a:p>
            <a:pPr lvl="1"/>
            <a:r>
              <a:rPr lang="en-US" dirty="0" smtClean="0"/>
              <a:t>Feedback wanted!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The MPIR Companion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84236"/>
            <a:ext cx="8686800" cy="53634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MPIR = the established process acquisition interface</a:t>
            </a:r>
          </a:p>
          <a:p>
            <a:pPr lvl="1"/>
            <a:r>
              <a:rPr lang="en-US" dirty="0" smtClean="0"/>
              <a:t>Enables tools to query all processes involved in an MPI job</a:t>
            </a:r>
          </a:p>
          <a:p>
            <a:pPr lvl="1"/>
            <a:r>
              <a:rPr lang="en-US" dirty="0" smtClean="0"/>
              <a:t>Implemented by most </a:t>
            </a:r>
            <a:r>
              <a:rPr lang="en-US" dirty="0" err="1" smtClean="0"/>
              <a:t>MPIs</a:t>
            </a:r>
            <a:r>
              <a:rPr lang="en-US" dirty="0" smtClean="0"/>
              <a:t>, used by many tools, (</a:t>
            </a:r>
            <a:r>
              <a:rPr lang="en-US" dirty="0" err="1" smtClean="0"/>
              <a:t>Totalview</a:t>
            </a:r>
            <a:r>
              <a:rPr lang="en-US" dirty="0" smtClean="0"/>
              <a:t>, DDT, O|SS)</a:t>
            </a:r>
          </a:p>
          <a:p>
            <a:pPr lvl="1"/>
            <a:r>
              <a:rPr lang="en-US" dirty="0" smtClean="0"/>
              <a:t>BUT: MPIR is not clearly defined and exists in several variants</a:t>
            </a:r>
          </a:p>
          <a:p>
            <a:r>
              <a:rPr lang="en-US" dirty="0" smtClean="0"/>
              <a:t>Goal: describe the current state of the art as a guide for users</a:t>
            </a:r>
          </a:p>
          <a:p>
            <a:pPr lvl="1"/>
            <a:r>
              <a:rPr lang="en-US" dirty="0" smtClean="0"/>
              <a:t>For now: no extensions or changes, just document the interface</a:t>
            </a:r>
          </a:p>
          <a:p>
            <a:pPr lvl="1"/>
            <a:r>
              <a:rPr lang="en-US" dirty="0" smtClean="0"/>
              <a:t>Published as a companion document to MPI</a:t>
            </a:r>
          </a:p>
          <a:p>
            <a:pPr lvl="2"/>
            <a:r>
              <a:rPr lang="en-US" dirty="0" smtClean="0"/>
              <a:t>Endorsed/voted on by the MPI forum but not part of the MPI standard</a:t>
            </a:r>
          </a:p>
          <a:p>
            <a:pPr lvl="1"/>
            <a:r>
              <a:rPr lang="en-US" dirty="0" smtClean="0"/>
              <a:t>Why: MPIR is not the ideal interface and has scalability problems</a:t>
            </a:r>
          </a:p>
          <a:p>
            <a:pPr lvl="2"/>
            <a:r>
              <a:rPr lang="en-US" dirty="0" smtClean="0"/>
              <a:t>Central/global table covering all ranks</a:t>
            </a:r>
          </a:p>
          <a:p>
            <a:pPr lvl="2"/>
            <a:r>
              <a:rPr lang="en-US" dirty="0" smtClean="0"/>
              <a:t>No support for dynamic processes (relevant for fault tolerance support)</a:t>
            </a:r>
          </a:p>
          <a:p>
            <a:pPr lvl="1"/>
            <a:r>
              <a:rPr lang="en-US" dirty="0" smtClean="0"/>
              <a:t>Attempt to define and standardize a better interface in the future</a:t>
            </a:r>
          </a:p>
          <a:p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Final draft available on MPI-3 tools WG </a:t>
            </a:r>
            <a:r>
              <a:rPr lang="en-US" dirty="0" err="1" smtClean="0"/>
              <a:t>WiKi</a:t>
            </a:r>
            <a:endParaRPr lang="en-US" dirty="0" smtClean="0"/>
          </a:p>
          <a:p>
            <a:pPr lvl="1"/>
            <a:r>
              <a:rPr lang="en-US" dirty="0" smtClean="0"/>
              <a:t>Document passed first vote</a:t>
            </a:r>
          </a:p>
          <a:p>
            <a:pPr lvl="1"/>
            <a:r>
              <a:rPr lang="en-US" dirty="0" smtClean="0"/>
              <a:t>Second/final vote scheduled for December MPI-Forum meeting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9238</TotalTime>
  <Words>489</Words>
  <Application>Microsoft Macintosh PowerPoint</Application>
  <PresentationFormat>On-screen Show (4:3)</PresentationFormat>
  <Paragraphs>56</Paragraphs>
  <Slides>4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Tool Interfaces for MPI-3</vt:lpstr>
      <vt:lpstr>Tool Interfaces for MPI-3</vt:lpstr>
      <vt:lpstr>The MPIT Performance Interface</vt:lpstr>
      <vt:lpstr>The MPIR Companion Document</vt:lpstr>
    </vt:vector>
  </TitlesOfParts>
  <Company>LLNL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Default</dc:creator>
  <cp:lastModifiedBy>Jeff Squyres</cp:lastModifiedBy>
  <cp:revision>28</cp:revision>
  <cp:lastPrinted>2010-10-05T17:27:35Z</cp:lastPrinted>
  <dcterms:created xsi:type="dcterms:W3CDTF">2010-11-01T11:58:18Z</dcterms:created>
  <dcterms:modified xsi:type="dcterms:W3CDTF">2010-11-01T12:12:17Z</dcterms:modified>
</cp:coreProperties>
</file>