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6"/>
  </p:notesMasterIdLst>
  <p:sldIdLst>
    <p:sldId id="256" r:id="rId2"/>
    <p:sldId id="264" r:id="rId3"/>
    <p:sldId id="265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A604-6483-DB45-8F55-0C921843B508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50161-19F9-8D44-B8B2-277DB43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8851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9267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245038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8505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45038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505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37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686800" cy="5133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BF105-0BAD-D145-9A98-3B443754243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Interfaces </a:t>
            </a:r>
            <a:r>
              <a:rPr lang="en-US" dirty="0" smtClean="0"/>
              <a:t>for MPI-3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MPI-3 Tools Working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227290" y="4680660"/>
            <a:ext cx="6858000" cy="1134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Report: November 2010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490" y="4680660"/>
            <a:ext cx="7315200" cy="1279050"/>
          </a:xfrm>
          <a:prstGeom prst="rect">
            <a:avLst/>
          </a:prstGeom>
          <a:noFill/>
          <a:ln w="6350" cap="rnd" cmpd="sng" algn="ctr">
            <a:solidFill>
              <a:schemeClr val="bg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22490" y="4680660"/>
            <a:ext cx="220510" cy="1279049"/>
          </a:xfrm>
          <a:prstGeom prst="rect">
            <a:avLst/>
          </a:prstGeom>
          <a:solidFill>
            <a:schemeClr val="bg2"/>
          </a:solidFill>
          <a:ln w="6350" cap="rnd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 of the </a:t>
            </a:r>
            <a:r>
              <a:rPr lang="en-US" dirty="0" smtClean="0"/>
              <a:t>tools </a:t>
            </a:r>
            <a:r>
              <a:rPr lang="en-US" dirty="0" smtClean="0"/>
              <a:t>working group</a:t>
            </a:r>
          </a:p>
          <a:p>
            <a:pPr lvl="1"/>
            <a:r>
              <a:rPr lang="en-US" dirty="0" smtClean="0"/>
              <a:t>Extend tool support in MPI-3 beyond the PMPI interface</a:t>
            </a:r>
          </a:p>
          <a:p>
            <a:pPr lvl="1"/>
            <a:r>
              <a:rPr lang="en-US" dirty="0" smtClean="0"/>
              <a:t>Document state of the art for de-facto standard APIs</a:t>
            </a:r>
          </a:p>
          <a:p>
            <a:r>
              <a:rPr lang="en-US" dirty="0" smtClean="0"/>
              <a:t>Currently two main thrusts</a:t>
            </a:r>
          </a:p>
          <a:p>
            <a:pPr lvl="1"/>
            <a:r>
              <a:rPr lang="en-US" dirty="0" smtClean="0"/>
              <a:t>MPIT performance interface to gather MPI internal information</a:t>
            </a:r>
          </a:p>
          <a:p>
            <a:pPr lvl="1"/>
            <a:r>
              <a:rPr lang="en-US" dirty="0" smtClean="0"/>
              <a:t>Companion document to describe the MPIR interface</a:t>
            </a:r>
          </a:p>
          <a:p>
            <a:r>
              <a:rPr lang="en-US" dirty="0" smtClean="0"/>
              <a:t>Additional areas under discussion or possible directions</a:t>
            </a:r>
          </a:p>
          <a:p>
            <a:pPr lvl="1"/>
            <a:r>
              <a:rPr lang="en-US" dirty="0" smtClean="0"/>
              <a:t>Companion document to describe the message queue interface</a:t>
            </a:r>
          </a:p>
          <a:p>
            <a:pPr lvl="1"/>
            <a:r>
              <a:rPr lang="en-US" dirty="0" smtClean="0"/>
              <a:t>Extensions for further third party debug interfaces</a:t>
            </a:r>
          </a:p>
          <a:p>
            <a:pPr lvl="1"/>
            <a:r>
              <a:rPr lang="en-US" dirty="0" smtClean="0"/>
              <a:t>Standardization of a more scalable process acquisition API</a:t>
            </a:r>
          </a:p>
          <a:p>
            <a:pPr lvl="1"/>
            <a:r>
              <a:rPr lang="en-US" dirty="0" smtClean="0"/>
              <a:t>Extended version of </a:t>
            </a:r>
            <a:r>
              <a:rPr lang="en-US" dirty="0" err="1" smtClean="0"/>
              <a:t>MPI_Pcontrol</a:t>
            </a:r>
            <a:endParaRPr lang="en-US" dirty="0" smtClean="0"/>
          </a:p>
          <a:p>
            <a:pPr lvl="1"/>
            <a:r>
              <a:rPr lang="en-US" dirty="0" smtClean="0"/>
              <a:t>Low-level tracing options in MPIT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MPIT Performance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52955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provide tools with access to MPI internal information</a:t>
            </a:r>
          </a:p>
          <a:p>
            <a:pPr lvl="1"/>
            <a:r>
              <a:rPr lang="en-US" dirty="0" smtClean="0"/>
              <a:t>Main philosophy: MPI specifies what is available</a:t>
            </a:r>
          </a:p>
          <a:p>
            <a:pPr lvl="1"/>
            <a:r>
              <a:rPr lang="en-US" dirty="0" smtClean="0"/>
              <a:t>Tools can query this information (similar to hardware counters)</a:t>
            </a:r>
          </a:p>
          <a:p>
            <a:r>
              <a:rPr lang="en-US" dirty="0" smtClean="0"/>
              <a:t>Part </a:t>
            </a:r>
            <a:r>
              <a:rPr lang="en-US" dirty="0" smtClean="0"/>
              <a:t>1:  </a:t>
            </a:r>
            <a:r>
              <a:rPr lang="en-US" dirty="0" smtClean="0"/>
              <a:t>C</a:t>
            </a:r>
            <a:r>
              <a:rPr lang="en-US" dirty="0" smtClean="0"/>
              <a:t>onfiguration/control settings</a:t>
            </a:r>
          </a:p>
          <a:p>
            <a:pPr lvl="1"/>
            <a:r>
              <a:rPr lang="en-US" dirty="0" smtClean="0"/>
              <a:t>Everything that’s typically set through environment variables</a:t>
            </a:r>
          </a:p>
          <a:p>
            <a:pPr lvl="1"/>
            <a:r>
              <a:rPr lang="en-US" dirty="0" smtClean="0"/>
              <a:t>Ability to list all variables and to read and set them</a:t>
            </a:r>
          </a:p>
          <a:p>
            <a:r>
              <a:rPr lang="en-US" dirty="0" smtClean="0"/>
              <a:t>Part 2:  MPI internal performance information</a:t>
            </a:r>
          </a:p>
          <a:p>
            <a:pPr lvl="1"/>
            <a:r>
              <a:rPr lang="en-US" dirty="0" smtClean="0"/>
              <a:t>Support for sampling tools querying state information</a:t>
            </a:r>
          </a:p>
          <a:p>
            <a:pPr lvl="1"/>
            <a:r>
              <a:rPr lang="en-US" dirty="0" smtClean="0"/>
              <a:t>Support for caliper style performance analysis</a:t>
            </a:r>
            <a:endParaRPr lang="en-US" dirty="0" smtClean="0"/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Current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(Hopefully) final </a:t>
            </a:r>
            <a:r>
              <a:rPr lang="en-US" dirty="0" smtClean="0"/>
              <a:t>discussions in tools WG</a:t>
            </a:r>
          </a:p>
          <a:p>
            <a:pPr lvl="1"/>
            <a:r>
              <a:rPr lang="en-US" dirty="0" smtClean="0"/>
              <a:t>Feedback wanted!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MPIR Companion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4236"/>
            <a:ext cx="8686800" cy="53634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MPIR = the established </a:t>
            </a:r>
            <a:r>
              <a:rPr lang="en-US" dirty="0" smtClean="0"/>
              <a:t>p</a:t>
            </a:r>
            <a:r>
              <a:rPr lang="en-US" dirty="0" smtClean="0"/>
              <a:t>rocess acquisition interface</a:t>
            </a:r>
          </a:p>
          <a:p>
            <a:pPr lvl="1"/>
            <a:r>
              <a:rPr lang="en-US" dirty="0" smtClean="0"/>
              <a:t>Implemented by most </a:t>
            </a:r>
            <a:r>
              <a:rPr lang="en-US" dirty="0" err="1" smtClean="0"/>
              <a:t>MPIs</a:t>
            </a:r>
            <a:endParaRPr lang="en-US" dirty="0" smtClean="0"/>
          </a:p>
          <a:p>
            <a:pPr lvl="1"/>
            <a:r>
              <a:rPr lang="en-US" dirty="0" smtClean="0"/>
              <a:t>Used by several tools, incl. </a:t>
            </a:r>
            <a:r>
              <a:rPr lang="en-US" dirty="0" err="1" smtClean="0"/>
              <a:t>Totalview</a:t>
            </a:r>
            <a:r>
              <a:rPr lang="en-US" dirty="0" smtClean="0"/>
              <a:t>, DDT, and </a:t>
            </a:r>
            <a:r>
              <a:rPr lang="en-US" dirty="0" err="1" smtClean="0"/>
              <a:t>Open|SpeedShop</a:t>
            </a:r>
            <a:endParaRPr lang="en-US" dirty="0" smtClean="0"/>
          </a:p>
          <a:p>
            <a:pPr lvl="1"/>
            <a:r>
              <a:rPr lang="en-US" dirty="0" smtClean="0"/>
              <a:t>No clear definition / Several variants exist</a:t>
            </a:r>
          </a:p>
          <a:p>
            <a:pPr lvl="1"/>
            <a:r>
              <a:rPr lang="en-US" dirty="0" smtClean="0"/>
              <a:t>Goal: describe the current state of the art as guide for users</a:t>
            </a:r>
          </a:p>
          <a:p>
            <a:pPr lvl="1"/>
            <a:r>
              <a:rPr lang="en-US" dirty="0" smtClean="0"/>
              <a:t>For now: no extensions or changes, just document the interface</a:t>
            </a:r>
          </a:p>
          <a:p>
            <a:r>
              <a:rPr lang="en-US" dirty="0" smtClean="0"/>
              <a:t>Published as a companion document to MPI</a:t>
            </a:r>
          </a:p>
          <a:p>
            <a:pPr lvl="1"/>
            <a:r>
              <a:rPr lang="en-US" dirty="0" smtClean="0"/>
              <a:t>Endorsed by and voted on by the MPI forum (same rules as the standard)</a:t>
            </a:r>
          </a:p>
          <a:p>
            <a:pPr lvl="1"/>
            <a:r>
              <a:rPr lang="en-US" dirty="0" smtClean="0"/>
              <a:t>But: not part of the MPI standard</a:t>
            </a:r>
          </a:p>
          <a:p>
            <a:pPr lvl="1"/>
            <a:r>
              <a:rPr lang="en-US" dirty="0" smtClean="0"/>
              <a:t>Why: MPIR is not the ideal interface and has scalability problems</a:t>
            </a:r>
          </a:p>
          <a:p>
            <a:pPr lvl="1"/>
            <a:r>
              <a:rPr lang="en-US" dirty="0" smtClean="0"/>
              <a:t>Attempt to define and standardize a better interface in the future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Final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Document passed first vote</a:t>
            </a:r>
          </a:p>
          <a:p>
            <a:pPr lvl="1"/>
            <a:r>
              <a:rPr lang="en-US" dirty="0" smtClean="0"/>
              <a:t>Second/final vote scheduled for December MPI-Forum meeting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9186</TotalTime>
  <Words>355</Words>
  <Application>Microsoft Macintosh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Tool Interfaces for MPI-3</vt:lpstr>
      <vt:lpstr>Tool Interfaces for MPI-3</vt:lpstr>
      <vt:lpstr>The MPIT Performance Interface</vt:lpstr>
      <vt:lpstr>The MPIR Companion Document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Martin Schulz</cp:lastModifiedBy>
  <cp:revision>23</cp:revision>
  <cp:lastPrinted>2010-10-05T17:27:35Z</cp:lastPrinted>
  <dcterms:created xsi:type="dcterms:W3CDTF">2010-10-27T05:19:04Z</dcterms:created>
  <dcterms:modified xsi:type="dcterms:W3CDTF">2010-10-27T06:32:36Z</dcterms:modified>
</cp:coreProperties>
</file>