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8C460-84E9-4F1A-954F-CA01D8237882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62508-8537-4492-88CD-723D35C8E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84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PDSEC Workshop (05/25/2012)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990600" y="6553200"/>
            <a:ext cx="2971800" cy="2286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Pavan Balaji, Argonne National Laboratory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838" y="1671638"/>
            <a:ext cx="7696200" cy="11477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RMA Considerations for MPI-3.1 (or MPI-3 Errata)</a:t>
            </a: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1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wording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semantics and correctness section, for the SEPARATE </a:t>
            </a:r>
            <a:r>
              <a:rPr lang="en-US" dirty="0" smtClean="0"/>
              <a:t>memory model</a:t>
            </a:r>
            <a:r>
              <a:rPr lang="en-US" dirty="0" smtClean="0"/>
              <a:t>, we state that a PUT/ACCUMULATE must not access a target </a:t>
            </a:r>
            <a:r>
              <a:rPr lang="en-US" dirty="0" smtClean="0"/>
              <a:t>window once </a:t>
            </a:r>
            <a:r>
              <a:rPr lang="en-US" dirty="0" smtClean="0"/>
              <a:t>a local update or PUT/GET to an overlapping window has started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Pg. 455, lines 32-39</a:t>
            </a:r>
            <a:endParaRPr lang="en-US" dirty="0" smtClean="0"/>
          </a:p>
          <a:p>
            <a:r>
              <a:rPr lang="en-US" dirty="0" smtClean="0"/>
              <a:t>Recommendation: </a:t>
            </a:r>
            <a:r>
              <a:rPr lang="en-US" dirty="0" smtClean="0"/>
              <a:t>we change this to "... to the same or </a:t>
            </a:r>
            <a:r>
              <a:rPr lang="en-US" dirty="0" smtClean="0"/>
              <a:t>an overlapping </a:t>
            </a:r>
            <a:r>
              <a:rPr lang="en-US" dirty="0" smtClean="0"/>
              <a:t>window has started", since it obviously applies to </a:t>
            </a:r>
            <a:r>
              <a:rPr lang="en-US" dirty="0" smtClean="0"/>
              <a:t>the same </a:t>
            </a:r>
            <a:r>
              <a:rPr lang="en-US" dirty="0" smtClean="0"/>
              <a:t>window as well, and not just overlapping windows.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wording correction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currently states, "A put or accumulate must not access a </a:t>
            </a:r>
            <a:r>
              <a:rPr lang="en-US" dirty="0" smtClean="0"/>
              <a:t>target </a:t>
            </a:r>
            <a:r>
              <a:rPr lang="en-US" dirty="0" smtClean="0"/>
              <a:t>window once a load/store update or a put ... </a:t>
            </a:r>
            <a:r>
              <a:rPr lang="en-US" dirty="0" smtClean="0"/>
              <a:t>".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term </a:t>
            </a:r>
            <a:r>
              <a:rPr lang="en-US" dirty="0" smtClean="0"/>
              <a:t>"</a:t>
            </a:r>
            <a:r>
              <a:rPr lang="en-US" dirty="0" smtClean="0"/>
              <a:t>load/store update" </a:t>
            </a:r>
            <a:r>
              <a:rPr lang="en-US" dirty="0" smtClean="0"/>
              <a:t>has </a:t>
            </a:r>
            <a:r>
              <a:rPr lang="en-US" dirty="0" smtClean="0"/>
              <a:t>caused a major </a:t>
            </a:r>
            <a:r>
              <a:rPr lang="en-US" dirty="0" smtClean="0"/>
              <a:t>confusion </a:t>
            </a:r>
            <a:r>
              <a:rPr lang="en-US" dirty="0" smtClean="0"/>
              <a:t>even to the RMA working group, for example on the slide </a:t>
            </a:r>
            <a:r>
              <a:rPr lang="en-US" dirty="0" smtClean="0"/>
              <a:t>that we </a:t>
            </a:r>
            <a:r>
              <a:rPr lang="en-US" dirty="0" smtClean="0"/>
              <a:t>put together for compatibility between load, store, put, get, </a:t>
            </a:r>
            <a:r>
              <a:rPr lang="en-US" dirty="0" smtClean="0"/>
              <a:t>accumulate</a:t>
            </a:r>
            <a:r>
              <a:rPr lang="en-US" dirty="0" smtClean="0"/>
              <a:t>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Recommendation: It </a:t>
            </a:r>
            <a:r>
              <a:rPr lang="en-US" dirty="0" smtClean="0"/>
              <a:t>should really say "load/store accesses" -- that is, </a:t>
            </a:r>
            <a:r>
              <a:rPr lang="en-US" dirty="0" smtClean="0"/>
              <a:t>simultaneous </a:t>
            </a:r>
            <a:r>
              <a:rPr lang="en-US" dirty="0" smtClean="0"/>
              <a:t>loads and PUTs are not allowed in the SEPARATE </a:t>
            </a:r>
            <a:r>
              <a:rPr lang="en-US" dirty="0" smtClean="0"/>
              <a:t>model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MPI_MODE_NOLOAD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We currently have an assertion for MPI_MODE_NOSTORE</a:t>
            </a:r>
          </a:p>
          <a:p>
            <a:r>
              <a:rPr lang="en-US" dirty="0" smtClean="0"/>
              <a:t>Recommendation: Add MPI_MODE_NOLOAD</a:t>
            </a:r>
          </a:p>
          <a:p>
            <a:r>
              <a:rPr lang="en-US" dirty="0" smtClean="0"/>
              <a:t>Optimization for the SEPARATE memory model</a:t>
            </a:r>
          </a:p>
          <a:p>
            <a:pPr lvl="1"/>
            <a:r>
              <a:rPr lang="en-US" dirty="0" smtClean="0"/>
              <a:t>Logically, when the epoch starts, the public window is copied into the private window; when the epoch ends, the private window is copied into the public window (will be the actual implementation for software managed caches)</a:t>
            </a:r>
          </a:p>
          <a:p>
            <a:pPr lvl="2"/>
            <a:r>
              <a:rPr lang="en-US" dirty="0" smtClean="0"/>
              <a:t>MPI_MODE_NOSTORE allows the MPI implementation to ignore the copy at the end of the epoch</a:t>
            </a:r>
          </a:p>
          <a:p>
            <a:pPr lvl="2"/>
            <a:r>
              <a:rPr lang="en-US" dirty="0" smtClean="0"/>
              <a:t>MPI_MODE_NOLOAD + MPI_MODE_NOSTORE will allow the MPI implementation to ignore the copy at the start of the epoch</a:t>
            </a:r>
          </a:p>
          <a:p>
            <a:pPr lvl="2"/>
            <a:r>
              <a:rPr lang="en-US" dirty="0" smtClean="0"/>
              <a:t>Alternatives: we actually only need an MPI_MODE_NOLOADSTORE, but MPI_MODE_NOLOAD is cleaner and symmetric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Info argument for </a:t>
            </a:r>
            <a:r>
              <a:rPr lang="en-US" dirty="0" err="1" smtClean="0"/>
              <a:t>req_mem_model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Currently, the user does not request for a specific memory model – the MPI implementation has to decide this on its own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If the hardware does not provide cache-coherence, the implementation is expected to return MPI_WIN_SEPARATE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If the hardware does provide cache-coherence, the memory model provided is not straight-forward: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MPI_WIN_UNIFIED will make load/store inter-leaving with PUT/GET more straightforward for non-overlapping memory regions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MPI_WIN_SEPARATE will allow the MPI implementation to maintain a separate public window region (e.g., it can be allocated in symmetric address space or shared memory space)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MPI_WIN_SEPARATE might be sufficient for the application if it doesn’t plan to do load/store operations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Recommendation: add an info argument </a:t>
            </a:r>
            <a:r>
              <a:rPr lang="en-US" sz="2000" dirty="0" err="1" smtClean="0"/>
              <a:t>req_mem_model</a:t>
            </a:r>
            <a:r>
              <a:rPr lang="en-US" sz="2000" dirty="0" smtClean="0"/>
              <a:t> to window creation and define UNIFIED &gt; SEPARATE (provided value can already be queried as an attribute)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MPI_WIN_SYNC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sz="2000" dirty="0" smtClean="0"/>
              <a:t>The current definition of MPI_WIN_SYNC states that it synchronizes the public and private memories of a window</a:t>
            </a:r>
          </a:p>
          <a:p>
            <a:r>
              <a:rPr lang="en-US" sz="2000" dirty="0" smtClean="0"/>
              <a:t>This leads us to believe that this is not required for the UNIFIED memory model</a:t>
            </a:r>
          </a:p>
          <a:p>
            <a:r>
              <a:rPr lang="en-US" sz="2000" dirty="0" smtClean="0"/>
              <a:t>Consider this example: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smtClean="0"/>
              <a:t>           P0                                                            P1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</a:t>
            </a:r>
            <a:r>
              <a:rPr lang="en-US" sz="1400" dirty="0" err="1" smtClean="0"/>
              <a:t>MPI_Win_lockall</a:t>
            </a:r>
            <a:r>
              <a:rPr lang="en-US" sz="1400" dirty="0" smtClean="0"/>
              <a:t>                                  </a:t>
            </a:r>
            <a:r>
              <a:rPr lang="en-US" sz="1400" dirty="0" err="1" smtClean="0"/>
              <a:t>MPI_Win_lockall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                                                                 </a:t>
            </a:r>
            <a:r>
              <a:rPr lang="en-US" sz="1400" dirty="0" err="1" smtClean="0"/>
              <a:t>MPI_Put</a:t>
            </a:r>
            <a:r>
              <a:rPr lang="en-US" sz="1400" dirty="0" smtClean="0"/>
              <a:t>(P0, X, 1);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                                                                 </a:t>
            </a:r>
            <a:r>
              <a:rPr lang="en-US" sz="1400" dirty="0" err="1" smtClean="0"/>
              <a:t>MPI_Win_flush</a:t>
            </a:r>
            <a:r>
              <a:rPr lang="en-US" sz="1400" dirty="0" smtClean="0"/>
              <a:t>();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</a:t>
            </a:r>
            <a:r>
              <a:rPr lang="en-US" sz="1400" dirty="0" err="1" smtClean="0"/>
              <a:t>MPI_Barrier</a:t>
            </a:r>
            <a:r>
              <a:rPr lang="en-US" sz="1400" dirty="0" smtClean="0"/>
              <a:t>                                           </a:t>
            </a:r>
            <a:r>
              <a:rPr lang="en-US" sz="1400" dirty="0" err="1" smtClean="0"/>
              <a:t>MPI_Barrier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Y = X;</a:t>
            </a:r>
          </a:p>
          <a:p>
            <a:r>
              <a:rPr lang="en-US" sz="2000" dirty="0" smtClean="0"/>
              <a:t>P0 cannot do a load operation from “X”, unless all MPI operations (</a:t>
            </a:r>
            <a:r>
              <a:rPr lang="en-US" sz="2000" dirty="0" err="1" smtClean="0"/>
              <a:t>MPI_Barrier</a:t>
            </a:r>
            <a:r>
              <a:rPr lang="en-US" sz="2000" dirty="0" smtClean="0"/>
              <a:t> in this example) do a memory barrier</a:t>
            </a:r>
          </a:p>
          <a:p>
            <a:r>
              <a:rPr lang="en-US" sz="2000" dirty="0" smtClean="0"/>
              <a:t>Recommendation: To clarify the WIN_SYNC to say that it is still required in the UNIFIED memory model as well for overlapping memory accesses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Type-safe MPI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disp_unit</a:t>
            </a:r>
            <a:r>
              <a:rPr lang="en-US" dirty="0" smtClean="0"/>
              <a:t> is a weird semantic which is really meant </a:t>
            </a:r>
            <a:r>
              <a:rPr lang="en-US" dirty="0" smtClean="0"/>
              <a:t>to demonstrate </a:t>
            </a:r>
            <a:r>
              <a:rPr lang="en-US" dirty="0" smtClean="0"/>
              <a:t>what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smtClean="0"/>
              <a:t>the application will </a:t>
            </a:r>
            <a:r>
              <a:rPr lang="en-US" dirty="0" smtClean="0"/>
              <a:t>be </a:t>
            </a:r>
            <a:r>
              <a:rPr lang="en-US" dirty="0" smtClean="0"/>
              <a:t>using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Causing lot </a:t>
            </a:r>
            <a:r>
              <a:rPr lang="en-US" dirty="0" smtClean="0"/>
              <a:t>of confusion with </a:t>
            </a:r>
            <a:r>
              <a:rPr lang="en-US" dirty="0" err="1" smtClean="0"/>
              <a:t>same_size</a:t>
            </a:r>
            <a:r>
              <a:rPr lang="en-US" dirty="0" smtClean="0"/>
              <a:t> and </a:t>
            </a:r>
            <a:r>
              <a:rPr lang="en-US" dirty="0" err="1" smtClean="0"/>
              <a:t>same_disp_unit</a:t>
            </a:r>
            <a:r>
              <a:rPr lang="en-US" dirty="0" smtClean="0"/>
              <a:t> measures which make little sense </a:t>
            </a:r>
            <a:r>
              <a:rPr lang="en-US" dirty="0" smtClean="0"/>
              <a:t>on </a:t>
            </a:r>
            <a:r>
              <a:rPr lang="en-US" dirty="0" smtClean="0"/>
              <a:t>heterogeneous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Also provides MPI with no type-checking capability when the same memory location is accessed as “</a:t>
            </a:r>
            <a:r>
              <a:rPr lang="en-US" dirty="0" err="1" smtClean="0"/>
              <a:t>int</a:t>
            </a:r>
            <a:r>
              <a:rPr lang="en-US" dirty="0" smtClean="0"/>
              <a:t>” or “float” when they are of the same size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Recommendation: provide type-safe MPI window creation routines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MPI_Win_create_type</a:t>
            </a:r>
            <a:r>
              <a:rPr lang="en-US" dirty="0" smtClean="0"/>
              <a:t>, </a:t>
            </a:r>
            <a:r>
              <a:rPr lang="en-US" dirty="0" err="1" smtClean="0"/>
              <a:t>MPI_Win_allocate_type</a:t>
            </a:r>
            <a:r>
              <a:rPr lang="en-US" dirty="0" smtClean="0"/>
              <a:t>, </a:t>
            </a:r>
            <a:r>
              <a:rPr lang="en-US" dirty="0" err="1" smtClean="0"/>
              <a:t>MPI_Win_allocate_shared_type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MPI operations restricted to the window base type or </a:t>
            </a:r>
            <a:r>
              <a:rPr lang="en-US" dirty="0" err="1" smtClean="0"/>
              <a:t>datatypes</a:t>
            </a:r>
            <a:r>
              <a:rPr lang="en-US" dirty="0" smtClean="0"/>
              <a:t> created out of this type (base type can be derived as well)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Still backward compatible with the current model, if MPI_BYTE is used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argonne.updates</Template>
  <TotalTime>485</TotalTime>
  <Words>591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argonne.updates</vt:lpstr>
      <vt:lpstr>RMA Considerations for MPI-3.1 (or MPI-3 Errata)</vt:lpstr>
      <vt:lpstr>Minor wording correction</vt:lpstr>
      <vt:lpstr>Minor wording correction (contd.)</vt:lpstr>
      <vt:lpstr>MPI_MODE_NOLOAD</vt:lpstr>
      <vt:lpstr>Info argument for req_mem_model</vt:lpstr>
      <vt:lpstr>MPI_WIN_SYNC clarification</vt:lpstr>
      <vt:lpstr>Type-safe MPI Windows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872</cp:revision>
  <dcterms:created xsi:type="dcterms:W3CDTF">2006-08-16T00:00:00Z</dcterms:created>
  <dcterms:modified xsi:type="dcterms:W3CDTF">2012-12-02T02:19:55Z</dcterms:modified>
</cp:coreProperties>
</file>