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2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48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0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6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6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6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2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2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1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6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4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8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FD44-5FED-2344-B5CA-6E13A7C3C395}" type="datetimeFigureOut">
              <a:rPr lang="en-US" smtClean="0"/>
              <a:t>9/16/12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FF6C7-1D98-5346-B3B1-9BC7FE87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6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MPI-3 RMA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 Extension to RMA</a:t>
            </a:r>
          </a:p>
          <a:p>
            <a:pPr lvl="1"/>
            <a:r>
              <a:rPr lang="en-US" dirty="0" smtClean="0"/>
              <a:t>New capabilities</a:t>
            </a:r>
          </a:p>
          <a:p>
            <a:pPr lvl="1"/>
            <a:r>
              <a:rPr lang="en-US" dirty="0" smtClean="0"/>
              <a:t>Backward compatibility to MPI 2.2</a:t>
            </a:r>
          </a:p>
          <a:p>
            <a:r>
              <a:rPr lang="en-US" dirty="0" smtClean="0"/>
              <a:t>Major Extensions</a:t>
            </a:r>
          </a:p>
          <a:p>
            <a:pPr lvl="1"/>
            <a:r>
              <a:rPr lang="en-US" dirty="0" smtClean="0"/>
              <a:t>New ways to create MPI Windows</a:t>
            </a:r>
          </a:p>
          <a:p>
            <a:pPr lvl="1"/>
            <a:r>
              <a:rPr lang="en-US" dirty="0" smtClean="0"/>
              <a:t>New read-modify-write operations</a:t>
            </a:r>
          </a:p>
          <a:p>
            <a:pPr lvl="1"/>
            <a:r>
              <a:rPr lang="en-US" dirty="0" smtClean="0"/>
              <a:t>New Request-based operations</a:t>
            </a:r>
          </a:p>
          <a:p>
            <a:pPr lvl="1"/>
            <a:r>
              <a:rPr lang="en-US" dirty="0" smtClean="0"/>
              <a:t>New synchronization operations</a:t>
            </a:r>
          </a:p>
          <a:p>
            <a:pPr lvl="1"/>
            <a:r>
              <a:rPr lang="en-US" dirty="0" smtClean="0"/>
              <a:t>Additional memory model for cache-coherent systems</a:t>
            </a:r>
          </a:p>
          <a:p>
            <a:pPr lvl="1"/>
            <a:r>
              <a:rPr lang="en-US" dirty="0" smtClean="0"/>
              <a:t>Other</a:t>
            </a:r>
            <a:r>
              <a:rPr lang="en-US" baseline="0" dirty="0" smtClean="0"/>
              <a:t> extensions to simplify use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11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Ways</a:t>
            </a:r>
            <a:r>
              <a:rPr lang="en-US" baseline="0" dirty="0" smtClean="0"/>
              <a:t> to Create </a:t>
            </a:r>
            <a:r>
              <a:rPr lang="en-US" baseline="0" dirty="0" err="1" smtClean="0"/>
              <a:t>MPI_Win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MPI_Win_allocate</a:t>
            </a:r>
            <a:endParaRPr lang="en-US" dirty="0" smtClean="0"/>
          </a:p>
          <a:p>
            <a:pPr lvl="1"/>
            <a:r>
              <a:rPr lang="en-US" dirty="0" smtClean="0"/>
              <a:t>Allocate memory at creation; permits</a:t>
            </a:r>
            <a:r>
              <a:rPr lang="en-US" baseline="0" dirty="0" smtClean="0"/>
              <a:t> coordinated allocation (e.g., symmetric allocation for scalability)</a:t>
            </a:r>
          </a:p>
          <a:p>
            <a:pPr lvl="0"/>
            <a:r>
              <a:rPr lang="en-US" dirty="0" err="1" smtClean="0"/>
              <a:t>MPI_Win_create_dynamic</a:t>
            </a:r>
            <a:endParaRPr lang="en-US" dirty="0" smtClean="0"/>
          </a:p>
          <a:p>
            <a:pPr lvl="1"/>
            <a:r>
              <a:rPr lang="en-US" dirty="0" smtClean="0"/>
              <a:t>Attach</a:t>
            </a:r>
            <a:r>
              <a:rPr lang="en-US" baseline="0" dirty="0" smtClean="0"/>
              <a:t> (and detach) memory after creation; permits more dynamic use of MPI RMA</a:t>
            </a:r>
          </a:p>
          <a:p>
            <a:pPr lvl="0"/>
            <a:r>
              <a:rPr lang="en-US" dirty="0" err="1" smtClean="0"/>
              <a:t>MPI_Win_allocate_shared</a:t>
            </a:r>
            <a:endParaRPr lang="en-US" dirty="0" smtClean="0"/>
          </a:p>
          <a:p>
            <a:pPr lvl="1"/>
            <a:r>
              <a:rPr lang="en-US" dirty="0" smtClean="0"/>
              <a:t>Allocate shared memory (where supported); permits</a:t>
            </a:r>
            <a:r>
              <a:rPr lang="en-US" baseline="0" dirty="0" smtClean="0"/>
              <a:t> direct (load/store) use of shared memory within MPI-only programs</a:t>
            </a:r>
          </a:p>
        </p:txBody>
      </p:sp>
    </p:spTree>
    <p:extLst>
      <p:ext uri="{BB962C8B-B14F-4D97-AF65-F5344CB8AC3E}">
        <p14:creationId xmlns:p14="http://schemas.microsoft.com/office/powerpoint/2010/main" val="202070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Read-Modify-Write</a:t>
            </a:r>
            <a:r>
              <a:rPr lang="en-US" baseline="0" dirty="0" smtClean="0"/>
              <a:t>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MPI_Get_accumulate</a:t>
            </a:r>
            <a:r>
              <a:rPr lang="en-US" dirty="0" smtClean="0"/>
              <a:t> – Extends </a:t>
            </a:r>
            <a:r>
              <a:rPr lang="en-US" dirty="0" err="1" smtClean="0"/>
              <a:t>MPI_Accumulate</a:t>
            </a:r>
            <a:r>
              <a:rPr lang="en-US" dirty="0" smtClean="0"/>
              <a:t> to also return value</a:t>
            </a:r>
          </a:p>
          <a:p>
            <a:r>
              <a:rPr lang="en-US" dirty="0" err="1" smtClean="0"/>
              <a:t>MPI_Fetch_and_op</a:t>
            </a:r>
            <a:r>
              <a:rPr lang="en-US" dirty="0" smtClean="0"/>
              <a:t>, </a:t>
            </a:r>
            <a:r>
              <a:rPr lang="en-US" dirty="0" err="1" smtClean="0"/>
              <a:t>MPI_Compare_and_swap</a:t>
            </a:r>
            <a:r>
              <a:rPr lang="en-US" dirty="0" smtClean="0"/>
              <a:t> – Atomic, single word updates; intended to provide higher performance than general </a:t>
            </a:r>
            <a:r>
              <a:rPr lang="en-US" dirty="0" err="1" smtClean="0"/>
              <a:t>MPI_Get_accumulate</a:t>
            </a:r>
            <a:endParaRPr lang="en-US" dirty="0" smtClean="0"/>
          </a:p>
          <a:p>
            <a:r>
              <a:rPr lang="en-US" dirty="0" smtClean="0"/>
              <a:t>Now possible to build O(1) </a:t>
            </a:r>
            <a:r>
              <a:rPr lang="en-US" dirty="0" err="1" smtClean="0"/>
              <a:t>mutex</a:t>
            </a:r>
            <a:r>
              <a:rPr lang="en-US" dirty="0" smtClean="0"/>
              <a:t>; perform </a:t>
            </a:r>
            <a:r>
              <a:rPr lang="en-US" dirty="0" err="1" smtClean="0"/>
              <a:t>mutex</a:t>
            </a:r>
            <a:r>
              <a:rPr lang="en-US" dirty="0" smtClean="0"/>
              <a:t>-free updates </a:t>
            </a:r>
          </a:p>
        </p:txBody>
      </p:sp>
    </p:spTree>
    <p:extLst>
      <p:ext uri="{BB962C8B-B14F-4D97-AF65-F5344CB8AC3E}">
        <p14:creationId xmlns:p14="http://schemas.microsoft.com/office/powerpoint/2010/main" val="32541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Request-Based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MPI_Rput</a:t>
            </a:r>
            <a:r>
              <a:rPr lang="en-US" dirty="0" smtClean="0"/>
              <a:t>, </a:t>
            </a:r>
            <a:r>
              <a:rPr lang="en-US" dirty="0" err="1" smtClean="0"/>
              <a:t>MPI_Rget</a:t>
            </a:r>
            <a:r>
              <a:rPr lang="en-US" dirty="0" smtClean="0"/>
              <a:t>, </a:t>
            </a:r>
            <a:r>
              <a:rPr lang="en-US" dirty="0" err="1" smtClean="0"/>
              <a:t>MPI_Raccumulate</a:t>
            </a:r>
            <a:r>
              <a:rPr lang="en-US" dirty="0" smtClean="0"/>
              <a:t>, </a:t>
            </a:r>
            <a:r>
              <a:rPr lang="en-US" dirty="0" err="1" smtClean="0"/>
              <a:t>MPI_Rget_accumulate</a:t>
            </a:r>
            <a:endParaRPr lang="en-US" dirty="0" smtClean="0"/>
          </a:p>
          <a:p>
            <a:pPr lvl="1"/>
            <a:r>
              <a:rPr lang="en-US" dirty="0" smtClean="0"/>
              <a:t>Provide MPI request; can use any MPI request test or completion operation (e.g., </a:t>
            </a:r>
            <a:r>
              <a:rPr lang="en-US" dirty="0" err="1" smtClean="0"/>
              <a:t>MPI_Waitany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Only valid within passive-target epoch </a:t>
            </a:r>
          </a:p>
          <a:p>
            <a:pPr lvl="2"/>
            <a:r>
              <a:rPr lang="en-US" dirty="0" smtClean="0"/>
              <a:t>E.g., between </a:t>
            </a:r>
            <a:r>
              <a:rPr lang="en-US" dirty="0" err="1" smtClean="0"/>
              <a:t>MPI_Win_lock</a:t>
            </a:r>
            <a:r>
              <a:rPr lang="en-US" dirty="0" smtClean="0"/>
              <a:t>/</a:t>
            </a:r>
            <a:r>
              <a:rPr lang="en-US" dirty="0" err="1" smtClean="0"/>
              <a:t>MPI_Win_unlock</a:t>
            </a:r>
            <a:endParaRPr lang="en-US" dirty="0" smtClean="0"/>
          </a:p>
          <a:p>
            <a:pPr lvl="1"/>
            <a:r>
              <a:rPr lang="en-US" dirty="0" smtClean="0"/>
              <a:t>Provides one way to complete MPI RMA operations within a passive target epoch</a:t>
            </a:r>
          </a:p>
        </p:txBody>
      </p:sp>
    </p:spTree>
    <p:extLst>
      <p:ext uri="{BB962C8B-B14F-4D97-AF65-F5344CB8AC3E}">
        <p14:creationId xmlns:p14="http://schemas.microsoft.com/office/powerpoint/2010/main" val="13805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Synchronization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Permitted only within passive target epoch</a:t>
            </a:r>
          </a:p>
          <a:p>
            <a:r>
              <a:rPr lang="en-US" dirty="0" smtClean="0"/>
              <a:t>Flush</a:t>
            </a:r>
          </a:p>
          <a:p>
            <a:pPr lvl="1"/>
            <a:r>
              <a:rPr lang="en-US" dirty="0" err="1" smtClean="0"/>
              <a:t>MPI_Win_flush</a:t>
            </a:r>
            <a:r>
              <a:rPr lang="en-US" dirty="0" smtClean="0"/>
              <a:t>, </a:t>
            </a:r>
            <a:r>
              <a:rPr lang="en-US" dirty="0" err="1" smtClean="0"/>
              <a:t>MPI_Win_flush_all</a:t>
            </a:r>
            <a:r>
              <a:rPr lang="en-US" dirty="0" smtClean="0"/>
              <a:t> completes all pending RMA operations at origin and target</a:t>
            </a:r>
          </a:p>
          <a:p>
            <a:pPr lvl="1"/>
            <a:r>
              <a:rPr lang="en-US" dirty="0" err="1" smtClean="0"/>
              <a:t>MPI_Win_flush_local</a:t>
            </a:r>
            <a:r>
              <a:rPr lang="en-US" dirty="0" smtClean="0"/>
              <a:t>, </a:t>
            </a:r>
            <a:r>
              <a:rPr lang="en-US" dirty="0" err="1" smtClean="0"/>
              <a:t>MPI_Win_flush_local_all</a:t>
            </a:r>
            <a:r>
              <a:rPr lang="en-US" dirty="0" smtClean="0"/>
              <a:t> completes all pending RMA operations at origin</a:t>
            </a:r>
          </a:p>
          <a:p>
            <a:r>
              <a:rPr lang="en-US" dirty="0" smtClean="0"/>
              <a:t>Sync</a:t>
            </a:r>
          </a:p>
          <a:p>
            <a:pPr lvl="1"/>
            <a:r>
              <a:rPr lang="en-US" dirty="0" smtClean="0"/>
              <a:t>Synchronizes public and private copies of win (refers to MPI memory model and subtle issues of memory consistency)</a:t>
            </a:r>
          </a:p>
          <a:p>
            <a:r>
              <a:rPr lang="en-US" dirty="0" smtClean="0"/>
              <a:t>Request operations (the “R” versions) on previous slide</a:t>
            </a:r>
          </a:p>
          <a:p>
            <a:pPr lvl="1"/>
            <a:r>
              <a:rPr lang="en-US" dirty="0" smtClean="0"/>
              <a:t>Permit completion of specific RMA operations</a:t>
            </a:r>
          </a:p>
        </p:txBody>
      </p:sp>
    </p:spTree>
    <p:extLst>
      <p:ext uri="{BB962C8B-B14F-4D97-AF65-F5344CB8AC3E}">
        <p14:creationId xmlns:p14="http://schemas.microsoft.com/office/powerpoint/2010/main" val="147947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“Unified” 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MPI 2 RMA Memory model does not require cache coherence; matched fastest systems at the time.  Now called the “Separate” model, reflecting the description of public and private copies</a:t>
            </a:r>
          </a:p>
          <a:p>
            <a:r>
              <a:rPr lang="en-US" dirty="0" smtClean="0"/>
              <a:t>MPI 3 adds new “Unified” Memory model, reflecting the fact that the public and private copies are the same memory</a:t>
            </a:r>
          </a:p>
          <a:p>
            <a:r>
              <a:rPr lang="en-US" dirty="0" smtClean="0"/>
              <a:t>Users can query which is supported (new MPI_WIN_MODEL attribute on an MPI window)</a:t>
            </a:r>
          </a:p>
        </p:txBody>
      </p:sp>
    </p:spTree>
    <p:extLst>
      <p:ext uri="{BB962C8B-B14F-4D97-AF65-F5344CB8AC3E}">
        <p14:creationId xmlns:p14="http://schemas.microsoft.com/office/powerpoint/2010/main" val="175421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MPI RMA</a:t>
            </a:r>
            <a:r>
              <a:rPr lang="en-US" baseline="0" dirty="0" smtClean="0"/>
              <a:t>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behavior,</a:t>
            </a:r>
            <a:r>
              <a:rPr lang="en-US" baseline="0" dirty="0" smtClean="0"/>
              <a:t> such as conflicting accesses, now have undefined behavior rather than erroneous</a:t>
            </a:r>
          </a:p>
          <a:p>
            <a:pPr lvl="1"/>
            <a:r>
              <a:rPr lang="en-US" baseline="0" dirty="0" smtClean="0"/>
              <a:t>Behavior of correct MPI 2.2 programs unchanged; simplifies use of MPI as a target for other RMA programming models that allow conflicting accesses</a:t>
            </a:r>
          </a:p>
          <a:p>
            <a:pPr lvl="0"/>
            <a:r>
              <a:rPr lang="en-US" dirty="0" smtClean="0"/>
              <a:t>Accumulate </a:t>
            </a:r>
            <a:r>
              <a:rPr lang="en-US" baseline="0" dirty="0" smtClean="0"/>
              <a:t>operations ordered by default</a:t>
            </a:r>
          </a:p>
          <a:p>
            <a:pPr lvl="1"/>
            <a:r>
              <a:rPr lang="en-US" baseline="0" dirty="0" smtClean="0"/>
              <a:t>No “right” choice – some algorithms much easier if RMA operations ordered; some hardware much faster if ordering not required. </a:t>
            </a:r>
          </a:p>
          <a:p>
            <a:pPr lvl="1"/>
            <a:r>
              <a:rPr lang="en-US" dirty="0" smtClean="0"/>
              <a:t>Info key “</a:t>
            </a:r>
            <a:r>
              <a:rPr lang="en-US" dirty="0" err="1" smtClean="0"/>
              <a:t>accumulate_ordering</a:t>
            </a:r>
            <a:r>
              <a:rPr lang="en-US" dirty="0" smtClean="0"/>
              <a:t>” (on window create) can request relaxation of ordering </a:t>
            </a:r>
          </a:p>
          <a:p>
            <a:r>
              <a:rPr lang="en-US" baseline="0" dirty="0" smtClean="0"/>
              <a:t>New </a:t>
            </a:r>
            <a:r>
              <a:rPr lang="en-US" baseline="0" dirty="0" err="1" smtClean="0"/>
              <a:t>MPI_Win_lock_all</a:t>
            </a:r>
            <a:r>
              <a:rPr lang="en-US" baseline="0" dirty="0" smtClean="0"/>
              <a:t>/</a:t>
            </a:r>
            <a:r>
              <a:rPr lang="en-US" baseline="0" dirty="0" err="1" smtClean="0"/>
              <a:t>MPI_Win_unlock_all</a:t>
            </a:r>
            <a:r>
              <a:rPr lang="en-US" baseline="0" dirty="0" smtClean="0"/>
              <a:t> for passive</a:t>
            </a:r>
            <a:r>
              <a:rPr lang="en-US" dirty="0" smtClean="0"/>
              <a:t> target epoch for </a:t>
            </a:r>
            <a:r>
              <a:rPr lang="en-US" i="1" dirty="0" smtClean="0"/>
              <a:t>all</a:t>
            </a:r>
            <a:r>
              <a:rPr lang="en-US" dirty="0" smtClean="0"/>
              <a:t> processes in Win.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82746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472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MPI-3 RMA</vt:lpstr>
      <vt:lpstr>New Ways to Create MPI_Win</vt:lpstr>
      <vt:lpstr>New Read-Modify-Write Operations</vt:lpstr>
      <vt:lpstr>New Request-Based Operations</vt:lpstr>
      <vt:lpstr>New Synchronization Operations</vt:lpstr>
      <vt:lpstr>New “Unified” Memory Model</vt:lpstr>
      <vt:lpstr>Other MPI RMA Extensions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MPI-3 RMA</dc:title>
  <dc:creator>William Gropp</dc:creator>
  <cp:lastModifiedBy>William Gropp</cp:lastModifiedBy>
  <cp:revision>8</cp:revision>
  <dcterms:created xsi:type="dcterms:W3CDTF">2012-09-16T14:01:01Z</dcterms:created>
  <dcterms:modified xsi:type="dcterms:W3CDTF">2012-09-16T14:52:34Z</dcterms:modified>
</cp:coreProperties>
</file>