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34" d="100"/>
          <a:sy n="134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6F6-7541-2847-9158-39FA7EED9DA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7E9-5C7F-8C46-B252-04B5A560A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6F6-7541-2847-9158-39FA7EED9DA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7E9-5C7F-8C46-B252-04B5A560A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6F6-7541-2847-9158-39FA7EED9DA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7E9-5C7F-8C46-B252-04B5A560A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6F6-7541-2847-9158-39FA7EED9DA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7E9-5C7F-8C46-B252-04B5A560A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6F6-7541-2847-9158-39FA7EED9DA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7E9-5C7F-8C46-B252-04B5A560A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6F6-7541-2847-9158-39FA7EED9DA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7E9-5C7F-8C46-B252-04B5A560A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6F6-7541-2847-9158-39FA7EED9DA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7E9-5C7F-8C46-B252-04B5A560A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6F6-7541-2847-9158-39FA7EED9DA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7E9-5C7F-8C46-B252-04B5A560A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6F6-7541-2847-9158-39FA7EED9DA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7E9-5C7F-8C46-B252-04B5A560A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6F6-7541-2847-9158-39FA7EED9DA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7E9-5C7F-8C46-B252-04B5A560A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F6F6-7541-2847-9158-39FA7EED9DA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D57E9-5C7F-8C46-B252-04B5A560A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DF6F6-7541-2847-9158-39FA7EED9DAC}" type="datetimeFigureOut">
              <a:rPr lang="en-US" smtClean="0"/>
              <a:pPr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D57E9-5C7F-8C46-B252-04B5A560A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MPI-2 RMA Operation Compatibility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38174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OVL+NOVL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OVL+NOVL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OVL+NOVL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OVL+NOVL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OVL+NOVL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OVL+NOVL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OVL+NOVL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OVL+NOVL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1" y="4246426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matrix shows the compatibility of MPI-RMA operations when two or more processes access a window at the same target during concurrent (e.g. shared </a:t>
            </a:r>
            <a:r>
              <a:rPr lang="en-US" dirty="0" err="1" smtClean="0"/>
              <a:t>lock)epochs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OVL – Overlapping operations permitted</a:t>
            </a:r>
          </a:p>
          <a:p>
            <a:r>
              <a:rPr lang="en-US" dirty="0" smtClean="0"/>
              <a:t>NOVL – </a:t>
            </a:r>
            <a:r>
              <a:rPr lang="en-US" dirty="0" err="1" smtClean="0"/>
              <a:t>Nonoverlapping</a:t>
            </a:r>
            <a:r>
              <a:rPr lang="en-US" dirty="0" smtClean="0"/>
              <a:t> operations permitted</a:t>
            </a:r>
          </a:p>
          <a:p>
            <a:r>
              <a:rPr lang="en-US" dirty="0" smtClean="0"/>
              <a:t>X – Combining these operations is erroneous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MPI-3, Separate RMA Op Compatibility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38174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OVL+NOVL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OVL+NOVL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OVL+NOVL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OVL+NOVL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OVL+NOVL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OVL+NOVL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OVL+NOVL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OVL+NOVL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1" y="4246426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matrix shows the compatibility of MPI-RMA operations when two or more processes access a window at the same target during concurrent (e.g. shared </a:t>
            </a:r>
            <a:r>
              <a:rPr lang="en-US" dirty="0" err="1" smtClean="0"/>
              <a:t>lock)epochs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OVL – Overlapping operations permitted</a:t>
            </a:r>
          </a:p>
          <a:p>
            <a:r>
              <a:rPr lang="en-US" dirty="0" smtClean="0"/>
              <a:t>NOVL – </a:t>
            </a:r>
            <a:r>
              <a:rPr lang="en-US" dirty="0" err="1" smtClean="0"/>
              <a:t>Nonoverlapping</a:t>
            </a:r>
            <a:r>
              <a:rPr lang="en-US" dirty="0" smtClean="0"/>
              <a:t> operations permitted</a:t>
            </a:r>
          </a:p>
          <a:p>
            <a:r>
              <a:rPr lang="en-US" dirty="0" smtClean="0"/>
              <a:t>X – The outcome of</a:t>
            </a:r>
            <a:r>
              <a:rPr lang="en-US" dirty="0" smtClean="0"/>
              <a:t> this combination of operations </a:t>
            </a:r>
            <a:r>
              <a:rPr lang="en-US" dirty="0" smtClean="0"/>
              <a:t>is not defined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MPI-3, Unified RMA Op Compatibility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38174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OVL+NOVL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OVL+NOVL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OVL+NOVL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NOVL+BOVL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NOVL+BOVL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OVL+NOVL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OVL+NOVL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OVL+NOVL</a:t>
                      </a:r>
                      <a:endParaRPr lang="en-US" dirty="0"/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OVL+NOVL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NOVL+BOVL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NOVL+BOVL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NOVL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OVL+NOVL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1" y="4104271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matrix shows the compatibility of MPI-RMA operations when two or more processes access a window at the same target during concurrent (e.g. shared </a:t>
            </a:r>
            <a:r>
              <a:rPr lang="en-US" dirty="0" err="1" smtClean="0"/>
              <a:t>lock)epochs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OVL – Overlapping operations permitted</a:t>
            </a:r>
          </a:p>
          <a:p>
            <a:r>
              <a:rPr lang="en-US" dirty="0" smtClean="0"/>
              <a:t>NOVL – </a:t>
            </a:r>
            <a:r>
              <a:rPr lang="en-US" dirty="0" err="1" smtClean="0"/>
              <a:t>Nonoverlapping</a:t>
            </a:r>
            <a:r>
              <a:rPr lang="en-US" dirty="0" smtClean="0"/>
              <a:t> operations permitted</a:t>
            </a:r>
          </a:p>
          <a:p>
            <a:r>
              <a:rPr lang="en-US" dirty="0" smtClean="0"/>
              <a:t>BOVL – Overlapping operations are permitted at a byte granularity</a:t>
            </a:r>
          </a:p>
          <a:p>
            <a:r>
              <a:rPr lang="en-US" dirty="0" smtClean="0"/>
              <a:t>X – The outcome of</a:t>
            </a:r>
            <a:r>
              <a:rPr lang="en-US" dirty="0" smtClean="0"/>
              <a:t> this combination of operations </a:t>
            </a:r>
            <a:r>
              <a:rPr lang="en-US" dirty="0" smtClean="0"/>
              <a:t>is not defined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350</Words>
  <Application>Microsoft Macintosh PowerPoint</Application>
  <PresentationFormat>On-screen Show (4:3)</PresentationFormat>
  <Paragraphs>124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MPI-2 RMA Operation Compatibility</vt:lpstr>
      <vt:lpstr>MPI-3, Separate RMA Op Compatibility</vt:lpstr>
      <vt:lpstr>MPI-3, Unified RMA Op Compatibility</vt:lpstr>
    </vt:vector>
  </TitlesOfParts>
  <Manager/>
  <Company>Argonne National Laboratory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MPI RMA Operation Compatibility</dc:title>
  <dc:subject/>
  <dc:creator>James Dinan</dc:creator>
  <cp:keywords/>
  <dc:description/>
  <cp:lastModifiedBy>James Dinan</cp:lastModifiedBy>
  <cp:revision>8</cp:revision>
  <dcterms:created xsi:type="dcterms:W3CDTF">2011-10-18T16:04:10Z</dcterms:created>
  <dcterms:modified xsi:type="dcterms:W3CDTF">2011-10-18T16:04:32Z</dcterms:modified>
  <cp:category/>
</cp:coreProperties>
</file>