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7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8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2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0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3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6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453C-8ED9-4563-81B8-848D91B830C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B12B-1424-42DA-A01C-63D3F8241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MPI I/O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HDF Group</a:t>
            </a:r>
          </a:p>
          <a:p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8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Blocking Collective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we got after last vote and meeting:</a:t>
            </a:r>
          </a:p>
          <a:p>
            <a:pPr lvl="1"/>
            <a:r>
              <a:rPr lang="en-US" dirty="0" smtClean="0"/>
              <a:t>Rushed proposal</a:t>
            </a:r>
          </a:p>
          <a:p>
            <a:pPr lvl="1"/>
            <a:r>
              <a:rPr lang="en-US" dirty="0" smtClean="0"/>
              <a:t>Hard to implement in ROMIO</a:t>
            </a:r>
          </a:p>
          <a:p>
            <a:pPr lvl="1"/>
            <a:r>
              <a:rPr lang="en-US" dirty="0" smtClean="0"/>
              <a:t>Is there real hardware support?</a:t>
            </a:r>
          </a:p>
          <a:p>
            <a:r>
              <a:rPr lang="en-US" dirty="0" smtClean="0"/>
              <a:t>Suggest to modify ticket to:</a:t>
            </a:r>
          </a:p>
          <a:p>
            <a:pPr lvl="1"/>
            <a:r>
              <a:rPr lang="en-US" dirty="0" smtClean="0"/>
              <a:t>Un-</a:t>
            </a:r>
            <a:r>
              <a:rPr lang="en-US" dirty="0" err="1" smtClean="0"/>
              <a:t>depricate</a:t>
            </a:r>
            <a:r>
              <a:rPr lang="en-US" dirty="0" smtClean="0"/>
              <a:t> the split collectives.</a:t>
            </a:r>
          </a:p>
          <a:p>
            <a:pPr lvl="1"/>
            <a:r>
              <a:rPr lang="en-US" dirty="0" smtClean="0"/>
              <a:t>Just propose to add the 4 new routines.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8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MPI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5029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Last discussion on Mailing list:</a:t>
            </a:r>
          </a:p>
          <a:p>
            <a:pPr lvl="1"/>
            <a:r>
              <a:rPr lang="en-US" dirty="0" smtClean="0"/>
              <a:t>Can be easily built on top of MPI</a:t>
            </a:r>
          </a:p>
          <a:p>
            <a:r>
              <a:rPr lang="en-US" dirty="0" smtClean="0"/>
              <a:t>Asynchronous Execution Engine (AXE):</a:t>
            </a:r>
          </a:p>
          <a:p>
            <a:pPr lvl="1"/>
            <a:r>
              <a:rPr lang="en-US" dirty="0" smtClean="0"/>
              <a:t>Dependence flow graph with a thread pool</a:t>
            </a:r>
          </a:p>
          <a:p>
            <a:pPr lvl="1"/>
            <a:r>
              <a:rPr lang="en-US" dirty="0" smtClean="0"/>
              <a:t>Insert operations with dependencies on parent operations that have to complete before they can start.</a:t>
            </a:r>
          </a:p>
          <a:p>
            <a:r>
              <a:rPr lang="en-US" dirty="0" smtClean="0"/>
              <a:t>Any case for introducing such semantics into the standard?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58886"/>
            <a:ext cx="4306570" cy="286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5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File View Changes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access routines (independent and collective) have an MPI datatype and count to describe the data in memory.</a:t>
            </a:r>
          </a:p>
          <a:p>
            <a:r>
              <a:rPr lang="en-US" dirty="0" smtClean="0"/>
              <a:t>Data description in file done through setting the MPI File View, which has to be called collectively.</a:t>
            </a:r>
          </a:p>
          <a:p>
            <a:r>
              <a:rPr lang="en-US" dirty="0" smtClean="0"/>
              <a:t>Possible Solutions: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Update all data access operations to take a file datatype, offset and count.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simpler </a:t>
            </a:r>
            <a:r>
              <a:rPr lang="en-US" dirty="0" err="1" smtClean="0"/>
              <a:t>MPI_File_set_view</a:t>
            </a:r>
            <a:r>
              <a:rPr lang="en-US" dirty="0" smtClean="0"/>
              <a:t> (next slide) that can be called independently but has some limitations.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0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File View Changes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2819400"/>
            <a:ext cx="8229600" cy="3382963"/>
          </a:xfrm>
        </p:spPr>
        <p:txBody>
          <a:bodyPr>
            <a:normAutofit/>
          </a:bodyPr>
          <a:lstStyle/>
          <a:p>
            <a:r>
              <a:rPr lang="en-US" dirty="0" smtClean="0"/>
              <a:t>Can’t change data representation:</a:t>
            </a:r>
          </a:p>
          <a:p>
            <a:pPr lvl="1"/>
            <a:r>
              <a:rPr lang="en-US" dirty="0" smtClean="0"/>
              <a:t>Has to be done collectively.</a:t>
            </a:r>
          </a:p>
          <a:p>
            <a:r>
              <a:rPr lang="en-US" dirty="0" smtClean="0"/>
              <a:t>Can’t use </a:t>
            </a:r>
            <a:r>
              <a:rPr lang="en-US" dirty="0"/>
              <a:t>s</a:t>
            </a:r>
            <a:r>
              <a:rPr lang="en-US" dirty="0" smtClean="0"/>
              <a:t>hared file pointer operations:</a:t>
            </a:r>
          </a:p>
          <a:p>
            <a:pPr lvl="1"/>
            <a:r>
              <a:rPr lang="en-US" dirty="0" smtClean="0"/>
              <a:t>Shared file pointer is reset when the view is changed, so need to call the original set view before being able to using them.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182880" tIns="91440" rIns="182880" bIns="91440" anchor="ctr"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dirty="0" err="1">
                <a:latin typeface="Menlo Regular"/>
                <a:cs typeface="Menlo Regular"/>
              </a:rPr>
              <a:t>i</a:t>
            </a:r>
            <a:r>
              <a:rPr lang="en-US" sz="1600" dirty="0" err="1" smtClean="0">
                <a:latin typeface="Menlo Regular"/>
                <a:cs typeface="Menlo Regular"/>
              </a:rPr>
              <a:t>nt</a:t>
            </a:r>
            <a:r>
              <a:rPr lang="en-US" sz="1600" b="1" dirty="0" smtClean="0">
                <a:latin typeface="Menlo Regular"/>
                <a:cs typeface="Menlo Regular"/>
              </a:rPr>
              <a:t> </a:t>
            </a:r>
            <a:r>
              <a:rPr lang="en-US" sz="1600" b="1" dirty="0" err="1" smtClean="0">
                <a:latin typeface="Menlo Regular"/>
                <a:cs typeface="Menlo Regular"/>
              </a:rPr>
              <a:t>MPI_File_change_view</a:t>
            </a:r>
            <a:r>
              <a:rPr lang="en-US" sz="1600" dirty="0" smtClean="0">
                <a:latin typeface="Menlo Regular"/>
                <a:cs typeface="Menlo Regular"/>
              </a:rPr>
              <a:t>(</a:t>
            </a:r>
            <a:r>
              <a:rPr lang="en-US" sz="1600" dirty="0" err="1" smtClean="0">
                <a:latin typeface="Menlo Regular"/>
                <a:cs typeface="Menlo Regular"/>
              </a:rPr>
              <a:t>MPI_File</a:t>
            </a:r>
            <a:r>
              <a:rPr lang="en-US" sz="1600" dirty="0" smtClean="0">
                <a:latin typeface="Menlo Regular"/>
                <a:cs typeface="Menlo Regular"/>
              </a:rPr>
              <a:t> </a:t>
            </a:r>
            <a:r>
              <a:rPr lang="en-US" sz="1600" dirty="0" err="1">
                <a:latin typeface="Menlo Regular"/>
                <a:cs typeface="Menlo Regular"/>
              </a:rPr>
              <a:t>fh</a:t>
            </a:r>
            <a:r>
              <a:rPr lang="en-US" sz="1600" dirty="0">
                <a:latin typeface="Menlo Regular"/>
                <a:cs typeface="Menlo Regular"/>
              </a:rPr>
              <a:t>, </a:t>
            </a:r>
            <a:r>
              <a:rPr lang="en-US" sz="1600" dirty="0" err="1">
                <a:latin typeface="Menlo Regular"/>
                <a:cs typeface="Menlo Regular"/>
              </a:rPr>
              <a:t>MPI_Offset</a:t>
            </a:r>
            <a:r>
              <a:rPr lang="en-US" sz="1600" dirty="0">
                <a:latin typeface="Menlo Regular"/>
                <a:cs typeface="Menlo Regular"/>
              </a:rPr>
              <a:t> </a:t>
            </a:r>
            <a:r>
              <a:rPr lang="en-US" sz="1600" dirty="0" err="1">
                <a:latin typeface="Menlo Regular"/>
                <a:cs typeface="Menlo Regular"/>
              </a:rPr>
              <a:t>disp</a:t>
            </a:r>
            <a:r>
              <a:rPr lang="en-US" sz="1600" dirty="0">
                <a:latin typeface="Menlo Regular"/>
                <a:cs typeface="Menlo Regular"/>
              </a:rPr>
              <a:t>, </a:t>
            </a:r>
            <a:r>
              <a:rPr lang="en-US" sz="1600" dirty="0" err="1">
                <a:latin typeface="Menlo Regular"/>
                <a:cs typeface="Menlo Regular"/>
              </a:rPr>
              <a:t>MPI_Datatype</a:t>
            </a:r>
            <a:r>
              <a:rPr lang="en-US" sz="1600" dirty="0">
                <a:latin typeface="Menlo Regular"/>
                <a:cs typeface="Menlo Regular"/>
              </a:rPr>
              <a:t> </a:t>
            </a:r>
            <a:r>
              <a:rPr lang="en-US" sz="1600" dirty="0" err="1">
                <a:latin typeface="Menlo Regular"/>
                <a:cs typeface="Menlo Regular"/>
              </a:rPr>
              <a:t>file_type</a:t>
            </a:r>
            <a:r>
              <a:rPr lang="en-US" sz="1600" dirty="0">
                <a:latin typeface="Menlo Regular"/>
                <a:cs typeface="Menlo Regular"/>
              </a:rPr>
              <a:t>, </a:t>
            </a:r>
            <a:r>
              <a:rPr lang="en-US" sz="1600" dirty="0" err="1">
                <a:latin typeface="Menlo Regular"/>
                <a:cs typeface="Menlo Regular"/>
              </a:rPr>
              <a:t>MPI_Info</a:t>
            </a:r>
            <a:r>
              <a:rPr lang="en-US" sz="1600" dirty="0">
                <a:latin typeface="Menlo Regular"/>
                <a:cs typeface="Menlo Regular"/>
              </a:rPr>
              <a:t> info</a:t>
            </a:r>
            <a:r>
              <a:rPr lang="en-US" sz="1600" dirty="0" smtClean="0">
                <a:latin typeface="Menlo Regular"/>
                <a:cs typeface="Menlo Regular"/>
              </a:rPr>
              <a:t>);</a:t>
            </a:r>
            <a:endParaRPr lang="en-US" sz="16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4734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I/O Access – Use case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505200"/>
            <a:ext cx="60960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40228" y="3886200"/>
            <a:ext cx="26670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81400" y="3875314"/>
            <a:ext cx="26670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826329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HDF5 file, 2 or more datasets, each accessed by a subset of the processes that opened the file.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75757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56757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37757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18757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10643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53643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272643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91643" y="1714500"/>
            <a:ext cx="381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1619934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Communicator that opened the file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99757" y="1447800"/>
            <a:ext cx="5443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1834241" y="2182586"/>
            <a:ext cx="642257" cy="1692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506685" y="2378529"/>
            <a:ext cx="642257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166257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84813" y="13502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I/O Access -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We can either:</a:t>
            </a:r>
          </a:p>
          <a:p>
            <a:pPr lvl="1"/>
            <a:r>
              <a:rPr lang="en-US" dirty="0" smtClean="0"/>
              <a:t>Add a new version for every MPI I/O data access routine for grouped I/O, which takes in addition to the file handle, an </a:t>
            </a:r>
            <a:r>
              <a:rPr lang="en-US" dirty="0" err="1" smtClean="0"/>
              <a:t>MPI_Group</a:t>
            </a:r>
            <a:r>
              <a:rPr lang="en-US" dirty="0" smtClean="0"/>
              <a:t> (or </a:t>
            </a:r>
            <a:r>
              <a:rPr lang="en-US" dirty="0" err="1" smtClean="0"/>
              <a:t>MPI_Comm</a:t>
            </a:r>
            <a:r>
              <a:rPr lang="en-US" dirty="0" smtClean="0"/>
              <a:t>?).</a:t>
            </a:r>
          </a:p>
          <a:p>
            <a:pPr lvl="1"/>
            <a:r>
              <a:rPr lang="en-US" dirty="0" smtClean="0"/>
              <a:t>Add a new </a:t>
            </a:r>
            <a:r>
              <a:rPr lang="en-US" dirty="0" err="1" smtClean="0"/>
              <a:t>MPI_File_open_grouped</a:t>
            </a:r>
            <a:r>
              <a:rPr lang="en-US" dirty="0"/>
              <a:t> </a:t>
            </a:r>
            <a:r>
              <a:rPr lang="en-US" dirty="0" smtClean="0"/>
              <a:t>routine that generates a new lightweight file handle from the original one, and changes collective access to be within the new group that is specified.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486400"/>
            <a:ext cx="8229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182880" tIns="91440" rIns="182880" bIns="91440" anchor="ctr"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dirty="0" err="1">
                <a:latin typeface="Menlo Regular"/>
                <a:cs typeface="Menlo Regular"/>
              </a:rPr>
              <a:t>MPI_File_open_grouped</a:t>
            </a:r>
            <a:r>
              <a:rPr lang="en-US" sz="1600" dirty="0">
                <a:latin typeface="Menlo Regular"/>
                <a:cs typeface="Menlo Regular"/>
              </a:rPr>
              <a:t>(</a:t>
            </a:r>
            <a:r>
              <a:rPr lang="en-US" sz="1600" dirty="0" err="1">
                <a:latin typeface="Menlo Regular"/>
                <a:cs typeface="Menlo Regular"/>
              </a:rPr>
              <a:t>MPI_File</a:t>
            </a:r>
            <a:r>
              <a:rPr lang="en-US" sz="1600" dirty="0">
                <a:latin typeface="Menlo Regular"/>
                <a:cs typeface="Menlo Regular"/>
              </a:rPr>
              <a:t> </a:t>
            </a:r>
            <a:r>
              <a:rPr lang="en-US" sz="1600" dirty="0" err="1">
                <a:latin typeface="Menlo Regular"/>
                <a:cs typeface="Menlo Regular"/>
              </a:rPr>
              <a:t>fh</a:t>
            </a:r>
            <a:r>
              <a:rPr lang="en-US" sz="1600" dirty="0">
                <a:latin typeface="Menlo Regular"/>
                <a:cs typeface="Menlo Regular"/>
              </a:rPr>
              <a:t>, </a:t>
            </a:r>
            <a:r>
              <a:rPr lang="en-US" sz="1600" dirty="0" err="1">
                <a:latin typeface="Menlo Regular"/>
                <a:cs typeface="Menlo Regular"/>
              </a:rPr>
              <a:t>MPI_group</a:t>
            </a:r>
            <a:r>
              <a:rPr lang="en-US" sz="1600" dirty="0">
                <a:latin typeface="Menlo Regular"/>
                <a:cs typeface="Menlo Regular"/>
              </a:rPr>
              <a:t> </a:t>
            </a:r>
            <a:r>
              <a:rPr lang="en-US" sz="1600" dirty="0" err="1">
                <a:latin typeface="Menlo Regular"/>
                <a:cs typeface="Menlo Regular"/>
              </a:rPr>
              <a:t>grp</a:t>
            </a:r>
            <a:r>
              <a:rPr lang="en-US" sz="1600" dirty="0">
                <a:latin typeface="Menlo Regular"/>
                <a:cs typeface="Menlo Regular"/>
              </a:rPr>
              <a:t>, </a:t>
            </a:r>
            <a:r>
              <a:rPr lang="en-US" sz="1600" dirty="0" err="1">
                <a:latin typeface="Menlo Regular"/>
                <a:cs typeface="Menlo Regular"/>
              </a:rPr>
              <a:t>MPI_File</a:t>
            </a:r>
            <a:r>
              <a:rPr lang="en-US" sz="1600" dirty="0">
                <a:latin typeface="Menlo Regular"/>
                <a:cs typeface="Menlo Regular"/>
              </a:rPr>
              <a:t> *</a:t>
            </a:r>
            <a:r>
              <a:rPr lang="en-US" sz="1600" dirty="0" err="1">
                <a:latin typeface="Menlo Regular"/>
                <a:cs typeface="Menlo Regular"/>
              </a:rPr>
              <a:t>new_handle</a:t>
            </a:r>
            <a:r>
              <a:rPr lang="en-US" sz="1600" dirty="0" smtClean="0">
                <a:latin typeface="Menlo Regular"/>
                <a:cs typeface="Menlo Regular"/>
              </a:rPr>
              <a:t>);</a:t>
            </a:r>
            <a:endParaRPr lang="en-US" sz="16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9087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 Shared File Pointer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detailed use cases refer to EuroMPI’13 paper:</a:t>
            </a:r>
          </a:p>
          <a:p>
            <a:pPr lvl="1"/>
            <a:r>
              <a:rPr lang="en-US" dirty="0" smtClean="0"/>
              <a:t>On the Usability of the MPI Shared File Pointer Routines</a:t>
            </a:r>
          </a:p>
          <a:p>
            <a:r>
              <a:rPr lang="en-US" dirty="0" smtClean="0"/>
              <a:t>Shared file pointers could return more information to the user, specifically where the data access happened.</a:t>
            </a:r>
          </a:p>
          <a:p>
            <a:pPr lvl="1"/>
            <a:r>
              <a:rPr lang="en-US" dirty="0" smtClean="0"/>
              <a:t>This combines the retrieval of the shared file pointer offset and access into an atomic operation that could is very useful.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2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Interface for SFP Routines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4152" y="4343400"/>
            <a:ext cx="85344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sz="2824" dirty="0" err="1" smtClean="0">
                <a:latin typeface="Menlo Regular"/>
                <a:cs typeface="Menlo Regular"/>
              </a:rPr>
              <a:t>Op_and_get</a:t>
            </a:r>
            <a:r>
              <a:rPr lang="en-US" sz="2824" dirty="0" smtClean="0">
                <a:latin typeface="Menlo Regular"/>
                <a:cs typeface="Menlo Regular"/>
              </a:rPr>
              <a:t>()</a:t>
            </a:r>
            <a:r>
              <a:rPr lang="en-US" dirty="0" smtClean="0"/>
              <a:t> functions return old offset</a:t>
            </a:r>
          </a:p>
          <a:p>
            <a:pPr lvl="1"/>
            <a:r>
              <a:rPr lang="en-US" dirty="0" smtClean="0"/>
              <a:t>Information that the MPI library already has (in most </a:t>
            </a:r>
            <a:r>
              <a:rPr lang="en-US" dirty="0" err="1" smtClean="0"/>
              <a:t>impl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Enables apps to know which locations they have accessed</a:t>
            </a:r>
          </a:p>
          <a:p>
            <a:r>
              <a:rPr lang="en-US" sz="2824" dirty="0" err="1" smtClean="0">
                <a:latin typeface="Menlo Regular"/>
                <a:cs typeface="Menlo Regular"/>
              </a:rPr>
              <a:t>Seek_and_get</a:t>
            </a:r>
            <a:r>
              <a:rPr lang="en-US" sz="2824" dirty="0" smtClean="0">
                <a:latin typeface="Menlo Regular"/>
                <a:cs typeface="Menlo Regular"/>
              </a:rPr>
              <a:t>()</a:t>
            </a:r>
            <a:r>
              <a:rPr lang="en-US" dirty="0" smtClean="0"/>
              <a:t> allows a process to allocate space without immediately writing to it</a:t>
            </a:r>
          </a:p>
          <a:p>
            <a:pPr lvl="1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7304" y="1219200"/>
            <a:ext cx="8229600" cy="28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182880" tIns="91440" rIns="182880" bIns="9144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MPI_File_read_and_get_shared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(MPI_File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fh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 void *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buf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count,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MPI_Datatype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datatype,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	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MPI_Offset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*position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MPI_Status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*status);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MPI_File_write_and_get_shared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(MPI_File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fh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 void *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buf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count,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MPI_Datatype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datatype,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	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MPI_Offset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*position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MPI_Status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*status);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MPI_File_seek_and_get_shared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(MPI_File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mpi_fh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,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MPI_Offset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offset,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int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whence,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MPI_Offset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*position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)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nlo Regular"/>
              <a:ea typeface="+mn-ea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572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505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MPI I/O Proposals</vt:lpstr>
      <vt:lpstr>Non Blocking Collective I/O</vt:lpstr>
      <vt:lpstr>Asynchronous MPI I/O</vt:lpstr>
      <vt:lpstr>Independent File View Changes (I)</vt:lpstr>
      <vt:lpstr>Independent File View Changes (II)</vt:lpstr>
      <vt:lpstr>Grouped I/O Access – Use case</vt:lpstr>
      <vt:lpstr>Grouped I/O Access - Proposal</vt:lpstr>
      <vt:lpstr>Extend Shared File Pointer Routines</vt:lpstr>
      <vt:lpstr>New Interface for SFP Routines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Chaarawi, Mohamad</dc:creator>
  <cp:lastModifiedBy>Chaarawi, Mohamad</cp:lastModifiedBy>
  <cp:revision>17</cp:revision>
  <dcterms:created xsi:type="dcterms:W3CDTF">2013-03-11T11:18:06Z</dcterms:created>
  <dcterms:modified xsi:type="dcterms:W3CDTF">2013-03-12T14:26:45Z</dcterms:modified>
</cp:coreProperties>
</file>