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2" r:id="rId1"/>
    <p:sldMasterId id="2147483842" r:id="rId2"/>
  </p:sldMasterIdLst>
  <p:notesMasterIdLst>
    <p:notesMasterId r:id="rId9"/>
  </p:notesMasterIdLst>
  <p:handoutMasterIdLst>
    <p:handoutMasterId r:id="rId10"/>
  </p:handoutMasterIdLst>
  <p:sldIdLst>
    <p:sldId id="355" r:id="rId3"/>
    <p:sldId id="358" r:id="rId4"/>
    <p:sldId id="359" r:id="rId5"/>
    <p:sldId id="360" r:id="rId6"/>
    <p:sldId id="361" r:id="rId7"/>
    <p:sldId id="362" r:id="rId8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 Rounded MT Bold" panose="020F07040305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CCFF"/>
    <a:srgbClr val="FF0000"/>
    <a:srgbClr val="FFFFCC"/>
    <a:srgbClr val="FF99FF"/>
    <a:srgbClr val="CC00CC"/>
    <a:srgbClr val="008000"/>
    <a:srgbClr val="21B6BD"/>
    <a:srgbClr val="18868C"/>
    <a:srgbClr val="0F5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" autoAdjust="0"/>
    <p:restoredTop sz="94660"/>
  </p:normalViewPr>
  <p:slideViewPr>
    <p:cSldViewPr>
      <p:cViewPr>
        <p:scale>
          <a:sx n="70" d="100"/>
          <a:sy n="70" d="100"/>
        </p:scale>
        <p:origin x="99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>
        <p:scale>
          <a:sx n="150" d="100"/>
          <a:sy n="150" d="100"/>
        </p:scale>
        <p:origin x="198" y="556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6413" cy="48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73" tIns="48136" rIns="96273" bIns="48136" numCol="1" anchor="t" anchorCtr="0" compatLnSpc="1">
            <a:prstTxWarp prst="textNoShape">
              <a:avLst/>
            </a:prstTxWarp>
          </a:bodyPr>
          <a:lstStyle>
            <a:lvl1pPr defTabSz="962025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125787" cy="48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73" tIns="48136" rIns="96273" bIns="4813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749300" y="9520238"/>
            <a:ext cx="5267325" cy="525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7471" rIns="0" bIns="47471" anchor="ctr"/>
          <a:lstStyle>
            <a:lvl1pPr defTabSz="944563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742950" indent="-285750" defTabSz="944563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2pPr>
            <a:lvl3pPr marL="1143000" indent="-228600" defTabSz="944563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3pPr>
            <a:lvl4pPr marL="1600200" indent="-228600" defTabSz="944563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4pPr>
            <a:lvl5pPr marL="2057400" indent="-228600" defTabSz="944563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5pPr>
            <a:lvl6pPr marL="25146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6pPr>
            <a:lvl7pPr marL="29718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7pPr>
            <a:lvl8pPr marL="34290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8pPr>
            <a:lvl9pPr marL="3886200" indent="-228600" defTabSz="944563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de-DE" sz="1100">
                <a:solidFill>
                  <a:schemeClr val="tx1"/>
                </a:solidFill>
                <a:latin typeface="Arial" panose="020B0604020202020204" pitchFamily="34" charset="0"/>
              </a:rPr>
              <a:t>—   Fortran Basic Syntax    —</a:t>
            </a:r>
          </a:p>
          <a:p>
            <a:pPr algn="ctr">
              <a:spcBef>
                <a:spcPct val="0"/>
              </a:spcBef>
            </a:pPr>
            <a:r>
              <a:rPr lang="en-US" altLang="de-DE" sz="1100">
                <a:solidFill>
                  <a:schemeClr val="tx1"/>
                </a:solidFill>
                <a:latin typeface="Arial" panose="020B0604020202020204" pitchFamily="34" charset="0"/>
              </a:rPr>
              <a:t>F1-</a:t>
            </a:r>
            <a:fld id="{84255A69-F2DA-41A0-903D-67F76F11C815}" type="slidenum">
              <a:rPr lang="en-US" altLang="de-DE" sz="110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spcBef>
                  <a:spcPct val="0"/>
                </a:spcBef>
              </a:pPr>
              <a:t>‹Nr.›</a:t>
            </a:fld>
            <a:endParaRPr lang="en-US" altLang="de-DE" sz="11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43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6" tIns="46153" rIns="92306" bIns="46153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6" tIns="46153" rIns="92306" bIns="46153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9013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6" tIns="46153" rIns="92306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6" tIns="46153" rIns="92306" bIns="46153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306" tIns="46153" rIns="92306" bIns="46153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2CC2386-C686-4908-9428-81390B6207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97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2338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742950" indent="-285750" defTabSz="922338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2pPr>
            <a:lvl3pPr marL="1143000" indent="-228600" defTabSz="922338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3pPr>
            <a:lvl4pPr marL="1600200" indent="-228600" defTabSz="922338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4pPr>
            <a:lvl5pPr marL="2057400" indent="-228600" defTabSz="922338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5pPr>
            <a:lvl6pPr marL="2514600" indent="-228600" defTabSz="92233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6pPr>
            <a:lvl7pPr marL="2971800" indent="-228600" defTabSz="92233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7pPr>
            <a:lvl8pPr marL="3429000" indent="-228600" defTabSz="92233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8pPr>
            <a:lvl9pPr marL="3886200" indent="-228600" defTabSz="92233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9pPr>
          </a:lstStyle>
          <a:p>
            <a:fld id="{2E57DF20-2F82-40D9-ABA2-D4AC47278780}" type="slidenum">
              <a:rPr lang="de-DE" altLang="de-DE" sz="1300">
                <a:solidFill>
                  <a:schemeClr val="tx1"/>
                </a:solidFill>
                <a:latin typeface="Arial" panose="020B0604020202020204" pitchFamily="34" charset="0"/>
              </a:rPr>
              <a:pPr/>
              <a:t>1</a:t>
            </a:fld>
            <a:endParaRPr lang="de-DE" altLang="de-DE" sz="13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24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2386-C686-4908-9428-81390B62079E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257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2386-C686-4908-9428-81390B62079E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5564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2386-C686-4908-9428-81390B62079E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0854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2386-C686-4908-9428-81390B62079E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5530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50" y="928688"/>
            <a:ext cx="8643938" cy="417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5750" y="1428750"/>
            <a:ext cx="8643938" cy="44291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438400" y="6392863"/>
            <a:ext cx="4800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de-DE" smtClean="0"/>
              <a:t>Error/gap in MPI-3 MPI_NEIGHBOR_ALLTOALL / ALLGATHER</a:t>
            </a:r>
            <a:endParaRPr lang="de-DE" alt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838200" y="6389891"/>
            <a:ext cx="1347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04.03.2009</a:t>
            </a:r>
            <a:endParaRPr lang="de-DE"/>
          </a:p>
        </p:txBody>
      </p:sp>
      <p:sp>
        <p:nvSpPr>
          <p:cNvPr id="6" name="Datumsplatzhalter 4"/>
          <p:cNvSpPr txBox="1">
            <a:spLocks/>
          </p:cNvSpPr>
          <p:nvPr userDrawn="1"/>
        </p:nvSpPr>
        <p:spPr>
          <a:xfrm>
            <a:off x="828072" y="6390706"/>
            <a:ext cx="1347788" cy="365125"/>
          </a:xfrm>
          <a:prstGeom prst="rect">
            <a:avLst/>
          </a:prstGeom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800" kern="1200" smtClean="0">
                <a:solidFill>
                  <a:schemeClr val="bg1"/>
                </a:solidFill>
                <a:latin typeface="Calibri" pitchFamily="-65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2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200" dirty="0" smtClean="0"/>
              <a:t>Rolf</a:t>
            </a:r>
            <a:r>
              <a:rPr lang="de-DE" sz="1200" baseline="0" dirty="0" smtClean="0"/>
              <a:t> Rabenseifner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434798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51595D"/>
          </a:solidFill>
          <a:ln>
            <a:solidFill>
              <a:srgbClr val="515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endParaRPr lang="de-DE" dirty="0">
              <a:latin typeface="+mj-lt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538163" y="6357938"/>
            <a:ext cx="371475" cy="349250"/>
          </a:xfrm>
          <a:prstGeom prst="rect">
            <a:avLst/>
          </a:prstGeom>
          <a:noFill/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  <a:latin typeface="Calibri" pitchFamily="-65" charset="0"/>
              </a:rPr>
              <a:t>::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2209800" y="6357938"/>
            <a:ext cx="371475" cy="349250"/>
          </a:xfrm>
          <a:prstGeom prst="rect">
            <a:avLst/>
          </a:prstGeom>
          <a:noFill/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chemeClr val="bg1"/>
                </a:solidFill>
                <a:latin typeface="Calibri" pitchFamily="-65" charset="0"/>
              </a:rPr>
              <a:t>::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7162800" y="6316663"/>
            <a:ext cx="371475" cy="349250"/>
          </a:xfrm>
          <a:prstGeom prst="rect">
            <a:avLst/>
          </a:prstGeom>
          <a:noFill/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chemeClr val="bg1"/>
                </a:solidFill>
                <a:latin typeface="Calibri" pitchFamily="-65" charset="0"/>
              </a:rPr>
              <a:t>::</a:t>
            </a:r>
          </a:p>
        </p:txBody>
      </p:sp>
      <p:pic>
        <p:nvPicPr>
          <p:cNvPr id="8" name="Picture 15" descr="hlrs-logo_transtuerkis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59513" y="381000"/>
            <a:ext cx="2270125" cy="479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/>
          <p:cNvSpPr txBox="1"/>
          <p:nvPr/>
        </p:nvSpPr>
        <p:spPr>
          <a:xfrm>
            <a:off x="214313" y="642938"/>
            <a:ext cx="8213725" cy="276225"/>
          </a:xfrm>
          <a:prstGeom prst="rect">
            <a:avLst/>
          </a:prstGeom>
          <a:noFill/>
        </p:spPr>
        <p:txBody>
          <a:bodyPr lIns="91321" tIns="45661" rIns="91321" bIns="45661">
            <a:spAutoFit/>
          </a:bodyPr>
          <a:lstStyle/>
          <a:p>
            <a:pPr defTabSz="9132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rgbClr val="1F497D"/>
                </a:solidFill>
                <a:latin typeface="+mj-lt"/>
              </a:rPr>
              <a:t>:::::   :::::   :::::   :::::   :::::   :::::   :::::   :::::   :::::   :::::   :::::   :::::   :::::   :::::   :::::   :::::   :::::   :::::   :::::   :::::   :::::   :::::   </a:t>
            </a:r>
          </a:p>
        </p:txBody>
      </p:sp>
      <p:pic>
        <p:nvPicPr>
          <p:cNvPr id="10" name="Picture 17" descr="UNI-SYMBOL-400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5930900"/>
            <a:ext cx="317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 descr="UNI-SYMBOL-400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5930900"/>
            <a:ext cx="317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UNI-SYMBOL-400d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5930900"/>
            <a:ext cx="3175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/>
          <p:cNvSpPr txBox="1"/>
          <p:nvPr userDrawn="1"/>
        </p:nvSpPr>
        <p:spPr>
          <a:xfrm>
            <a:off x="2339753" y="6386513"/>
            <a:ext cx="49645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Bug in MPI-3 MPI_NEIGHBOR_ALLTOALL / ALLGATHER</a:t>
            </a:r>
            <a:endParaRPr kumimoji="0" lang="de-DE" altLang="de-DE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14" name="Picture 16" descr="seit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9063"/>
            <a:ext cx="9144000" cy="234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9" y="1571614"/>
            <a:ext cx="8101042" cy="1470025"/>
          </a:xfrm>
        </p:spPr>
        <p:txBody>
          <a:bodyPr>
            <a:noAutofit/>
          </a:bodyPr>
          <a:lstStyle>
            <a:lvl1pPr algn="l">
              <a:defRPr sz="3600" b="0" baseline="0"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143248"/>
            <a:ext cx="7115180" cy="428628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/>
                </a:solidFill>
                <a:latin typeface="Calibri" pitchFamily="34" charset="0"/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04.03.2009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925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51595D"/>
          </a:solidFill>
          <a:ln>
            <a:solidFill>
              <a:srgbClr val="515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>
              <a:defRPr/>
            </a:pPr>
            <a:endParaRPr lang="de-DE" dirty="0">
              <a:latin typeface="+mj-lt"/>
            </a:endParaRPr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928688"/>
            <a:ext cx="864393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428750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92863"/>
            <a:ext cx="4800600" cy="365125"/>
          </a:xfrm>
          <a:prstGeom prst="rect">
            <a:avLst/>
          </a:prstGeom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de-DE" smtClean="0"/>
              <a:t>Error/gap in MPI-3 MPI_NEIGHBOR_ALLTOALL / ALLGATHER</a:t>
            </a:r>
            <a:endParaRPr lang="de-DE" alt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538163" y="6357938"/>
            <a:ext cx="371475" cy="349250"/>
          </a:xfrm>
          <a:prstGeom prst="rect">
            <a:avLst/>
          </a:prstGeom>
          <a:noFill/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de-DE" sz="1800">
                <a:solidFill>
                  <a:schemeClr val="bg1"/>
                </a:solidFill>
                <a:latin typeface="Calibri" pitchFamily="-65" charset="0"/>
              </a:rPr>
              <a:t>::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6357938"/>
            <a:ext cx="371475" cy="349250"/>
          </a:xfrm>
          <a:prstGeom prst="rect">
            <a:avLst/>
          </a:prstGeom>
          <a:noFill/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chemeClr val="bg1"/>
                </a:solidFill>
                <a:latin typeface="Calibri" pitchFamily="-65" charset="0"/>
              </a:rPr>
              <a:t>::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0" y="6316663"/>
            <a:ext cx="371475" cy="349250"/>
          </a:xfrm>
          <a:prstGeom prst="rect">
            <a:avLst/>
          </a:prstGeom>
          <a:noFill/>
        </p:spPr>
        <p:txBody>
          <a:bodyPr lIns="91431" tIns="45715" rIns="91431" bIns="45715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chemeClr val="bg1"/>
                </a:solidFill>
                <a:latin typeface="Calibri" pitchFamily="-65" charset="0"/>
              </a:rPr>
              <a:t>::</a:t>
            </a:r>
          </a:p>
        </p:txBody>
      </p:sp>
      <p:pic>
        <p:nvPicPr>
          <p:cNvPr id="2057" name="Picture 15" descr="hlrs-logo_transtuerkis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59513" y="381000"/>
            <a:ext cx="2270125" cy="479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838200" y="6407150"/>
            <a:ext cx="1347788" cy="365125"/>
          </a:xfrm>
          <a:prstGeom prst="rect">
            <a:avLst/>
          </a:prstGeom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>
              <a:defRPr sz="1800" smtClean="0">
                <a:solidFill>
                  <a:schemeClr val="bg1"/>
                </a:solidFill>
                <a:latin typeface="Calibri" pitchFamily="-65" charset="0"/>
              </a:defRPr>
            </a:lvl1pPr>
          </a:lstStyle>
          <a:p>
            <a:pPr>
              <a:defRPr/>
            </a:pPr>
            <a:r>
              <a:rPr lang="de-DE" smtClean="0"/>
              <a:t>04.03.2009</a:t>
            </a:r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14313" y="642938"/>
            <a:ext cx="8213725" cy="276225"/>
          </a:xfrm>
          <a:prstGeom prst="rect">
            <a:avLst/>
          </a:prstGeom>
          <a:noFill/>
        </p:spPr>
        <p:txBody>
          <a:bodyPr lIns="91321" tIns="45661" rIns="91321" bIns="45661">
            <a:spAutoFit/>
          </a:bodyPr>
          <a:lstStyle/>
          <a:p>
            <a:pPr defTabSz="9132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solidFill>
                  <a:srgbClr val="1F497D"/>
                </a:solidFill>
                <a:latin typeface="+mj-lt"/>
              </a:rPr>
              <a:t>:::::   :::::   :::::   :::::   :::::   :::::   :::::   :::::   :::::   :::::   :::::   :::::   :::::   :::::   :::::   :::::   :::::   :::::   :::::   :::::   :::::   :::::  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358063" y="6357938"/>
            <a:ext cx="1785937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 Rounded MT Bold" panose="020F0704030504030204" pitchFamily="34" charset="0"/>
              </a:defRPr>
            </a:lvl9pPr>
          </a:lstStyle>
          <a:p>
            <a:pPr algn="r"/>
            <a:fld id="{3DB8BC3B-3153-4AEB-A9C4-7708D8D556CE}" type="slidenum">
              <a:rPr lang="de-DE" altLang="de-DE">
                <a:solidFill>
                  <a:schemeClr val="bg1"/>
                </a:solidFill>
              </a:rPr>
              <a:pPr algn="r"/>
              <a:t>‹Nr.›</a:t>
            </a:fld>
            <a:r>
              <a:rPr lang="de-DE" altLang="de-DE" dirty="0">
                <a:solidFill>
                  <a:schemeClr val="bg1"/>
                </a:solidFill>
              </a:rPr>
              <a:t> / </a:t>
            </a:r>
            <a:r>
              <a:rPr lang="de-DE" altLang="de-DE" dirty="0" smtClean="0">
                <a:solidFill>
                  <a:schemeClr val="bg1"/>
                </a:solidFill>
              </a:rPr>
              <a:t>6</a:t>
            </a:r>
            <a:endParaRPr lang="de-DE" altLang="de-D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154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307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461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615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F5559"/>
          </a:solidFill>
          <a:latin typeface="Calibri" pitchFamily="34" charset="0"/>
          <a:ea typeface="ＭＳ Ｐゴシック" pitchFamily="-65" charset="-128"/>
          <a:cs typeface="ＭＳ Ｐゴシック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F5559"/>
          </a:solidFill>
          <a:latin typeface="Calibri" pitchFamily="34" charset="0"/>
          <a:ea typeface="ＭＳ Ｐゴシック" pitchFamily="-65" charset="-128"/>
          <a:cs typeface="ＭＳ Ｐゴシック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/>
        </a:defRPr>
      </a:lvl5pPr>
      <a:lvl6pPr marL="2514345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8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2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5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5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2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8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928688"/>
            <a:ext cx="864393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742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428750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9" name="Date Placeholder 14"/>
          <p:cNvSpPr>
            <a:spLocks noGrp="1"/>
          </p:cNvSpPr>
          <p:nvPr>
            <p:ph type="dt" sz="half" idx="2"/>
          </p:nvPr>
        </p:nvSpPr>
        <p:spPr>
          <a:xfrm>
            <a:off x="838200" y="6407150"/>
            <a:ext cx="1347788" cy="365125"/>
          </a:xfrm>
          <a:prstGeom prst="rect">
            <a:avLst/>
          </a:prstGeom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itchFamily="-65" charset="0"/>
              </a:defRPr>
            </a:lvl1pPr>
          </a:lstStyle>
          <a:p>
            <a:pPr>
              <a:defRPr/>
            </a:pPr>
            <a:r>
              <a:rPr lang="de-DE" smtClean="0"/>
              <a:t>04.03.2009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2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154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307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461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615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 pitchFamily="-65" charset="-128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F5559"/>
          </a:solidFill>
          <a:latin typeface="Calibri" pitchFamily="34" charset="0"/>
          <a:ea typeface="ＭＳ Ｐゴシック" pitchFamily="-65" charset="-128"/>
          <a:cs typeface="ＭＳ Ｐゴシック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F5559"/>
          </a:solidFill>
          <a:latin typeface="Calibri" pitchFamily="34" charset="0"/>
          <a:ea typeface="ＭＳ Ｐゴシック" pitchFamily="-65" charset="-128"/>
          <a:cs typeface="ＭＳ Ｐゴシック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Calibri" pitchFamily="34" charset="0"/>
          <a:ea typeface="ＭＳ Ｐゴシック" pitchFamily="-65" charset="-128"/>
          <a:cs typeface="ＭＳ Ｐゴシック"/>
        </a:defRPr>
      </a:lvl5pPr>
      <a:lvl6pPr marL="2514345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8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2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5" indent="-228576" algn="l" defTabSz="91430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7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5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8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2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4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8" algn="l" defTabSz="9143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5"/>
          <p:cNvSpPr>
            <a:spLocks noGrp="1"/>
          </p:cNvSpPr>
          <p:nvPr>
            <p:ph type="ctrTitle"/>
          </p:nvPr>
        </p:nvSpPr>
        <p:spPr>
          <a:xfrm>
            <a:off x="357188" y="1571625"/>
            <a:ext cx="8101012" cy="1470025"/>
          </a:xfrm>
        </p:spPr>
        <p:txBody>
          <a:bodyPr/>
          <a:lstStyle/>
          <a:p>
            <a:r>
              <a:rPr lang="en-US" altLang="de-DE" dirty="0" smtClean="0">
                <a:ea typeface="ＭＳ Ｐゴシック" panose="020B0600070205080204" pitchFamily="34" charset="-128"/>
              </a:rPr>
              <a:t>Possible error/gap in the specification of MPI_NEIGHBOR_ALLTOALL / ALLGATHER</a:t>
            </a:r>
            <a:endParaRPr lang="en-US" altLang="de-DE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435" name="Untertitel 6"/>
          <p:cNvSpPr>
            <a:spLocks noGrp="1"/>
          </p:cNvSpPr>
          <p:nvPr>
            <p:ph type="subTitle" idx="1"/>
          </p:nvPr>
        </p:nvSpPr>
        <p:spPr>
          <a:xfrm>
            <a:off x="357188" y="3143250"/>
            <a:ext cx="7115175" cy="428625"/>
          </a:xfrm>
        </p:spPr>
        <p:txBody>
          <a:bodyPr/>
          <a:lstStyle/>
          <a:p>
            <a:r>
              <a:rPr lang="de-DE" altLang="de-DE" dirty="0" smtClean="0">
                <a:ea typeface="ＭＳ Ｐゴシック" panose="020B0600070205080204" pitchFamily="34" charset="-128"/>
              </a:rPr>
              <a:t>Rolf Rabenseifner</a:t>
            </a:r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MPI_NEIGBOR_ALLTOALL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cyclic</a:t>
            </a:r>
            <a:r>
              <a:rPr lang="de-DE" dirty="0" smtClean="0"/>
              <a:t> </a:t>
            </a:r>
            <a:r>
              <a:rPr lang="de-DE" dirty="0" err="1" smtClean="0"/>
              <a:t>virtual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(#</a:t>
            </a:r>
            <a:r>
              <a:rPr lang="de-DE" dirty="0" err="1" smtClean="0"/>
              <a:t>procs</a:t>
            </a:r>
            <a:r>
              <a:rPr lang="de-DE" dirty="0" smtClean="0"/>
              <a:t>==3)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dirty="0" smtClean="0"/>
              <a:t>Error/gap in MPI-3 MPI_NEIGHBOR_ALLTOALL / ALLGATHER</a:t>
            </a:r>
            <a:endParaRPr lang="de-DE" altLang="de-DE" dirty="0"/>
          </a:p>
        </p:txBody>
      </p:sp>
      <p:sp>
        <p:nvSpPr>
          <p:cNvPr id="9" name="Rechteck 4"/>
          <p:cNvSpPr>
            <a:spLocks noChangeArrowheads="1"/>
          </p:cNvSpPr>
          <p:nvPr/>
        </p:nvSpPr>
        <p:spPr bwMode="auto">
          <a:xfrm>
            <a:off x="5148064" y="2375097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2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5"/>
          <p:cNvSpPr>
            <a:spLocks noChangeArrowheads="1"/>
          </p:cNvSpPr>
          <p:nvPr/>
        </p:nvSpPr>
        <p:spPr bwMode="auto">
          <a:xfrm>
            <a:off x="7020272" y="2375097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7"/>
          <p:cNvSpPr txBox="1">
            <a:spLocks noChangeArrowheads="1"/>
          </p:cNvSpPr>
          <p:nvPr/>
        </p:nvSpPr>
        <p:spPr bwMode="auto">
          <a:xfrm>
            <a:off x="6336506" y="2023953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0"/>
          <p:cNvSpPr>
            <a:spLocks noChangeArrowheads="1"/>
          </p:cNvSpPr>
          <p:nvPr/>
        </p:nvSpPr>
        <p:spPr bwMode="auto">
          <a:xfrm>
            <a:off x="1043608" y="2375097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2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1"/>
          <p:cNvSpPr>
            <a:spLocks noChangeArrowheads="1"/>
          </p:cNvSpPr>
          <p:nvPr/>
        </p:nvSpPr>
        <p:spPr bwMode="auto">
          <a:xfrm>
            <a:off x="2914401" y="2375097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2"/>
          <p:cNvSpPr txBox="1">
            <a:spLocks noChangeArrowheads="1"/>
          </p:cNvSpPr>
          <p:nvPr/>
        </p:nvSpPr>
        <p:spPr bwMode="auto">
          <a:xfrm>
            <a:off x="1187624" y="2023953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280566" y="2044463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>
                <a:latin typeface="Arial" panose="020B0604020202020204" pitchFamily="34" charset="0"/>
                <a:cs typeface="Arial" panose="020B0604020202020204" pitchFamily="34" charset="0"/>
              </a:rPr>
              <a:t>rank=0</a:t>
            </a:r>
          </a:p>
        </p:txBody>
      </p:sp>
      <p:sp>
        <p:nvSpPr>
          <p:cNvPr id="49" name="Rechteck 4"/>
          <p:cNvSpPr>
            <a:spLocks noChangeArrowheads="1"/>
          </p:cNvSpPr>
          <p:nvPr/>
        </p:nvSpPr>
        <p:spPr bwMode="auto">
          <a:xfrm>
            <a:off x="5153248" y="3658976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5"/>
          <p:cNvSpPr>
            <a:spLocks noChangeArrowheads="1"/>
          </p:cNvSpPr>
          <p:nvPr/>
        </p:nvSpPr>
        <p:spPr bwMode="auto">
          <a:xfrm>
            <a:off x="7025456" y="3658976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2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10"/>
          <p:cNvSpPr>
            <a:spLocks noChangeArrowheads="1"/>
          </p:cNvSpPr>
          <p:nvPr/>
        </p:nvSpPr>
        <p:spPr bwMode="auto">
          <a:xfrm>
            <a:off x="1048792" y="3658976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11"/>
          <p:cNvSpPr>
            <a:spLocks noChangeArrowheads="1"/>
          </p:cNvSpPr>
          <p:nvPr/>
        </p:nvSpPr>
        <p:spPr bwMode="auto">
          <a:xfrm>
            <a:off x="2919585" y="3658976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2</a:t>
            </a:r>
            <a:endParaRPr lang="de-DE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>
            <a:spLocks noChangeArrowheads="1"/>
          </p:cNvSpPr>
          <p:nvPr/>
        </p:nvSpPr>
        <p:spPr bwMode="auto">
          <a:xfrm>
            <a:off x="285750" y="3328342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rank=1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hteck 4"/>
          <p:cNvSpPr>
            <a:spLocks noChangeArrowheads="1"/>
          </p:cNvSpPr>
          <p:nvPr/>
        </p:nvSpPr>
        <p:spPr bwMode="auto">
          <a:xfrm>
            <a:off x="5148064" y="4942855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"/>
          <p:cNvSpPr>
            <a:spLocks noChangeArrowheads="1"/>
          </p:cNvSpPr>
          <p:nvPr/>
        </p:nvSpPr>
        <p:spPr bwMode="auto">
          <a:xfrm>
            <a:off x="7020272" y="4942855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hteck 10"/>
          <p:cNvSpPr>
            <a:spLocks noChangeArrowheads="1"/>
          </p:cNvSpPr>
          <p:nvPr/>
        </p:nvSpPr>
        <p:spPr bwMode="auto">
          <a:xfrm>
            <a:off x="1043608" y="4942855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11"/>
          <p:cNvSpPr>
            <a:spLocks noChangeArrowheads="1"/>
          </p:cNvSpPr>
          <p:nvPr/>
        </p:nvSpPr>
        <p:spPr bwMode="auto">
          <a:xfrm>
            <a:off x="2914401" y="4942855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hteck 57"/>
          <p:cNvSpPr>
            <a:spLocks noChangeArrowheads="1"/>
          </p:cNvSpPr>
          <p:nvPr/>
        </p:nvSpPr>
        <p:spPr bwMode="auto">
          <a:xfrm>
            <a:off x="280566" y="4612221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rank=2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7"/>
          <p:cNvSpPr txBox="1">
            <a:spLocks noChangeArrowheads="1"/>
          </p:cNvSpPr>
          <p:nvPr/>
        </p:nvSpPr>
        <p:spPr bwMode="auto">
          <a:xfrm>
            <a:off x="6341813" y="3330171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12"/>
          <p:cNvSpPr txBox="1">
            <a:spLocks noChangeArrowheads="1"/>
          </p:cNvSpPr>
          <p:nvPr/>
        </p:nvSpPr>
        <p:spPr bwMode="auto">
          <a:xfrm>
            <a:off x="1192931" y="3330171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7"/>
          <p:cNvSpPr txBox="1">
            <a:spLocks noChangeArrowheads="1"/>
          </p:cNvSpPr>
          <p:nvPr/>
        </p:nvSpPr>
        <p:spPr bwMode="auto">
          <a:xfrm>
            <a:off x="6336506" y="4590583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12"/>
          <p:cNvSpPr txBox="1">
            <a:spLocks noChangeArrowheads="1"/>
          </p:cNvSpPr>
          <p:nvPr/>
        </p:nvSpPr>
        <p:spPr bwMode="auto">
          <a:xfrm>
            <a:off x="1187624" y="4590583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Gerade Verbindung mit Pfeil 62"/>
          <p:cNvCxnSpPr>
            <a:cxnSpLocks noChangeShapeType="1"/>
          </p:cNvCxnSpPr>
          <p:nvPr/>
        </p:nvCxnSpPr>
        <p:spPr bwMode="auto">
          <a:xfrm>
            <a:off x="3742283" y="2664022"/>
            <a:ext cx="1998798" cy="994954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66" name="Gerade Verbindung mit Pfeil 65"/>
          <p:cNvCxnSpPr>
            <a:cxnSpLocks noChangeShapeType="1"/>
          </p:cNvCxnSpPr>
          <p:nvPr/>
        </p:nvCxnSpPr>
        <p:spPr bwMode="auto">
          <a:xfrm>
            <a:off x="3742283" y="3962036"/>
            <a:ext cx="1998798" cy="994954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triangle" w="med" len="med"/>
          </a:ln>
        </p:spPr>
      </p:cxnSp>
      <p:sp>
        <p:nvSpPr>
          <p:cNvPr id="72" name="Freihandform 71"/>
          <p:cNvSpPr/>
          <p:nvPr/>
        </p:nvSpPr>
        <p:spPr>
          <a:xfrm>
            <a:off x="3729038" y="1861568"/>
            <a:ext cx="1985962" cy="3773471"/>
          </a:xfrm>
          <a:custGeom>
            <a:avLst/>
            <a:gdLst>
              <a:gd name="connsiteX0" fmla="*/ 0 w 1985962"/>
              <a:gd name="connsiteY0" fmla="*/ 3345924 h 3738168"/>
              <a:gd name="connsiteX1" fmla="*/ 585787 w 1985962"/>
              <a:gd name="connsiteY1" fmla="*/ 3645962 h 3738168"/>
              <a:gd name="connsiteX2" fmla="*/ 885825 w 1985962"/>
              <a:gd name="connsiteY2" fmla="*/ 3703112 h 3738168"/>
              <a:gd name="connsiteX3" fmla="*/ 1042987 w 1985962"/>
              <a:gd name="connsiteY3" fmla="*/ 3374499 h 3738168"/>
              <a:gd name="connsiteX4" fmla="*/ 1071562 w 1985962"/>
              <a:gd name="connsiteY4" fmla="*/ 245537 h 3738168"/>
              <a:gd name="connsiteX5" fmla="*/ 1571625 w 1985962"/>
              <a:gd name="connsiteY5" fmla="*/ 231249 h 3738168"/>
              <a:gd name="connsiteX6" fmla="*/ 1985962 w 1985962"/>
              <a:gd name="connsiteY6" fmla="*/ 474137 h 3738168"/>
              <a:gd name="connsiteX0" fmla="*/ 0 w 1985962"/>
              <a:gd name="connsiteY0" fmla="*/ 3345924 h 3764532"/>
              <a:gd name="connsiteX1" fmla="*/ 585787 w 1985962"/>
              <a:gd name="connsiteY1" fmla="*/ 3645962 h 3764532"/>
              <a:gd name="connsiteX2" fmla="*/ 885825 w 1985962"/>
              <a:gd name="connsiteY2" fmla="*/ 3745974 h 3764532"/>
              <a:gd name="connsiteX3" fmla="*/ 1042987 w 1985962"/>
              <a:gd name="connsiteY3" fmla="*/ 3374499 h 3764532"/>
              <a:gd name="connsiteX4" fmla="*/ 1071562 w 1985962"/>
              <a:gd name="connsiteY4" fmla="*/ 245537 h 3764532"/>
              <a:gd name="connsiteX5" fmla="*/ 1571625 w 1985962"/>
              <a:gd name="connsiteY5" fmla="*/ 231249 h 3764532"/>
              <a:gd name="connsiteX6" fmla="*/ 1985962 w 1985962"/>
              <a:gd name="connsiteY6" fmla="*/ 474137 h 3764532"/>
              <a:gd name="connsiteX0" fmla="*/ 0 w 1985962"/>
              <a:gd name="connsiteY0" fmla="*/ 3345924 h 3724601"/>
              <a:gd name="connsiteX1" fmla="*/ 585787 w 1985962"/>
              <a:gd name="connsiteY1" fmla="*/ 3645962 h 3724601"/>
              <a:gd name="connsiteX2" fmla="*/ 1042987 w 1985962"/>
              <a:gd name="connsiteY2" fmla="*/ 3374499 h 3724601"/>
              <a:gd name="connsiteX3" fmla="*/ 1071562 w 1985962"/>
              <a:gd name="connsiteY3" fmla="*/ 245537 h 3724601"/>
              <a:gd name="connsiteX4" fmla="*/ 1571625 w 1985962"/>
              <a:gd name="connsiteY4" fmla="*/ 231249 h 3724601"/>
              <a:gd name="connsiteX5" fmla="*/ 1985962 w 1985962"/>
              <a:gd name="connsiteY5" fmla="*/ 474137 h 3724601"/>
              <a:gd name="connsiteX0" fmla="*/ 0 w 1985962"/>
              <a:gd name="connsiteY0" fmla="*/ 3345924 h 3757338"/>
              <a:gd name="connsiteX1" fmla="*/ 585787 w 1985962"/>
              <a:gd name="connsiteY1" fmla="*/ 3645962 h 3757338"/>
              <a:gd name="connsiteX2" fmla="*/ 1042987 w 1985962"/>
              <a:gd name="connsiteY2" fmla="*/ 3374499 h 3757338"/>
              <a:gd name="connsiteX3" fmla="*/ 1071562 w 1985962"/>
              <a:gd name="connsiteY3" fmla="*/ 245537 h 3757338"/>
              <a:gd name="connsiteX4" fmla="*/ 1571625 w 1985962"/>
              <a:gd name="connsiteY4" fmla="*/ 231249 h 3757338"/>
              <a:gd name="connsiteX5" fmla="*/ 1985962 w 1985962"/>
              <a:gd name="connsiteY5" fmla="*/ 474137 h 3757338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9403 h 3755219"/>
              <a:gd name="connsiteX1" fmla="*/ 585787 w 1985962"/>
              <a:gd name="connsiteY1" fmla="*/ 3649441 h 3755219"/>
              <a:gd name="connsiteX2" fmla="*/ 1042987 w 1985962"/>
              <a:gd name="connsiteY2" fmla="*/ 3377978 h 3755219"/>
              <a:gd name="connsiteX3" fmla="*/ 1071562 w 1985962"/>
              <a:gd name="connsiteY3" fmla="*/ 249016 h 3755219"/>
              <a:gd name="connsiteX4" fmla="*/ 1571625 w 1985962"/>
              <a:gd name="connsiteY4" fmla="*/ 234728 h 3755219"/>
              <a:gd name="connsiteX5" fmla="*/ 1985962 w 1985962"/>
              <a:gd name="connsiteY5" fmla="*/ 477616 h 3755219"/>
              <a:gd name="connsiteX0" fmla="*/ 0 w 1985962"/>
              <a:gd name="connsiteY0" fmla="*/ 3360100 h 3765916"/>
              <a:gd name="connsiteX1" fmla="*/ 585787 w 1985962"/>
              <a:gd name="connsiteY1" fmla="*/ 3660138 h 3765916"/>
              <a:gd name="connsiteX2" fmla="*/ 1042987 w 1985962"/>
              <a:gd name="connsiteY2" fmla="*/ 3388675 h 3765916"/>
              <a:gd name="connsiteX3" fmla="*/ 1071562 w 1985962"/>
              <a:gd name="connsiteY3" fmla="*/ 259713 h 3765916"/>
              <a:gd name="connsiteX4" fmla="*/ 1614487 w 1985962"/>
              <a:gd name="connsiteY4" fmla="*/ 216850 h 3765916"/>
              <a:gd name="connsiteX5" fmla="*/ 1985962 w 1985962"/>
              <a:gd name="connsiteY5" fmla="*/ 488313 h 3765916"/>
              <a:gd name="connsiteX0" fmla="*/ 0 w 1985962"/>
              <a:gd name="connsiteY0" fmla="*/ 3367655 h 3773471"/>
              <a:gd name="connsiteX1" fmla="*/ 585787 w 1985962"/>
              <a:gd name="connsiteY1" fmla="*/ 3667693 h 3773471"/>
              <a:gd name="connsiteX2" fmla="*/ 1042987 w 1985962"/>
              <a:gd name="connsiteY2" fmla="*/ 3396230 h 3773471"/>
              <a:gd name="connsiteX3" fmla="*/ 1071562 w 1985962"/>
              <a:gd name="connsiteY3" fmla="*/ 267268 h 3773471"/>
              <a:gd name="connsiteX4" fmla="*/ 1614487 w 1985962"/>
              <a:gd name="connsiteY4" fmla="*/ 224405 h 3773471"/>
              <a:gd name="connsiteX5" fmla="*/ 1985962 w 1985962"/>
              <a:gd name="connsiteY5" fmla="*/ 495868 h 377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962" h="3773471">
                <a:moveTo>
                  <a:pt x="0" y="3367655"/>
                </a:moveTo>
                <a:cubicBezTo>
                  <a:pt x="219075" y="3487908"/>
                  <a:pt x="397669" y="3591493"/>
                  <a:pt x="585787" y="3667693"/>
                </a:cubicBezTo>
                <a:cubicBezTo>
                  <a:pt x="773905" y="3743893"/>
                  <a:pt x="962025" y="3962967"/>
                  <a:pt x="1042987" y="3396230"/>
                </a:cubicBezTo>
                <a:cubicBezTo>
                  <a:pt x="1123949" y="2829493"/>
                  <a:pt x="976312" y="795906"/>
                  <a:pt x="1071562" y="267268"/>
                </a:cubicBezTo>
                <a:cubicBezTo>
                  <a:pt x="1166812" y="-261370"/>
                  <a:pt x="1490662" y="143442"/>
                  <a:pt x="1614487" y="224405"/>
                </a:cubicBezTo>
                <a:cubicBezTo>
                  <a:pt x="1738312" y="305368"/>
                  <a:pt x="1854993" y="393474"/>
                  <a:pt x="1985962" y="495868"/>
                </a:cubicBezTo>
              </a:path>
            </a:pathLst>
          </a:custGeom>
          <a:noFill/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>
            <a:cxnSpLocks noChangeShapeType="1"/>
          </p:cNvCxnSpPr>
          <p:nvPr/>
        </p:nvCxnSpPr>
        <p:spPr bwMode="auto">
          <a:xfrm flipV="1">
            <a:off x="2081334" y="3947901"/>
            <a:ext cx="5238887" cy="987093"/>
          </a:xfrm>
          <a:prstGeom prst="straightConnector1">
            <a:avLst/>
          </a:prstGeom>
          <a:noFill/>
          <a:ln w="38100" algn="ctr">
            <a:solidFill>
              <a:srgbClr val="CC00CC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74" name="Gerade Verbindung mit Pfeil 73"/>
          <p:cNvCxnSpPr>
            <a:cxnSpLocks noChangeShapeType="1"/>
          </p:cNvCxnSpPr>
          <p:nvPr/>
        </p:nvCxnSpPr>
        <p:spPr bwMode="auto">
          <a:xfrm flipV="1">
            <a:off x="2081334" y="2658012"/>
            <a:ext cx="5238887" cy="987093"/>
          </a:xfrm>
          <a:prstGeom prst="straightConnector1">
            <a:avLst/>
          </a:prstGeom>
          <a:noFill/>
          <a:ln w="38100" algn="ctr">
            <a:solidFill>
              <a:srgbClr val="CC00CC"/>
            </a:solidFill>
            <a:round/>
            <a:headEnd type="none" w="sm" len="sm"/>
            <a:tailEnd type="triangle" w="med" len="med"/>
          </a:ln>
        </p:spPr>
      </p:cxnSp>
      <p:sp>
        <p:nvSpPr>
          <p:cNvPr id="75" name="Freihandform 74"/>
          <p:cNvSpPr/>
          <p:nvPr/>
        </p:nvSpPr>
        <p:spPr>
          <a:xfrm>
            <a:off x="2157412" y="2108258"/>
            <a:ext cx="5114925" cy="3408507"/>
          </a:xfrm>
          <a:custGeom>
            <a:avLst/>
            <a:gdLst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9" fmla="*/ 5129212 w 5129212"/>
              <a:gd name="connsiteY9" fmla="*/ 3163830 h 3602749"/>
              <a:gd name="connsiteX0" fmla="*/ 0 w 5188478"/>
              <a:gd name="connsiteY0" fmla="*/ 263467 h 3602749"/>
              <a:gd name="connsiteX1" fmla="*/ 771525 w 5188478"/>
              <a:gd name="connsiteY1" fmla="*/ 120592 h 3602749"/>
              <a:gd name="connsiteX2" fmla="*/ 1714500 w 5188478"/>
              <a:gd name="connsiteY2" fmla="*/ 20580 h 3602749"/>
              <a:gd name="connsiteX3" fmla="*/ 2486025 w 5188478"/>
              <a:gd name="connsiteY3" fmla="*/ 63442 h 3602749"/>
              <a:gd name="connsiteX4" fmla="*/ 2800350 w 5188478"/>
              <a:gd name="connsiteY4" fmla="*/ 634942 h 3602749"/>
              <a:gd name="connsiteX5" fmla="*/ 2900362 w 5188478"/>
              <a:gd name="connsiteY5" fmla="*/ 2978092 h 3602749"/>
              <a:gd name="connsiteX6" fmla="*/ 3000375 w 5188478"/>
              <a:gd name="connsiteY6" fmla="*/ 3521017 h 3602749"/>
              <a:gd name="connsiteX7" fmla="*/ 4329112 w 5188478"/>
              <a:gd name="connsiteY7" fmla="*/ 3563880 h 3602749"/>
              <a:gd name="connsiteX8" fmla="*/ 5129212 w 5188478"/>
              <a:gd name="connsiteY8" fmla="*/ 3163830 h 3602749"/>
              <a:gd name="connsiteX9" fmla="*/ 5129212 w 5188478"/>
              <a:gd name="connsiteY9" fmla="*/ 3092392 h 3602749"/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0" fmla="*/ 0 w 5114925"/>
              <a:gd name="connsiteY0" fmla="*/ 263467 h 3605779"/>
              <a:gd name="connsiteX1" fmla="*/ 771525 w 5114925"/>
              <a:gd name="connsiteY1" fmla="*/ 120592 h 3605779"/>
              <a:gd name="connsiteX2" fmla="*/ 1714500 w 5114925"/>
              <a:gd name="connsiteY2" fmla="*/ 20580 h 3605779"/>
              <a:gd name="connsiteX3" fmla="*/ 2486025 w 5114925"/>
              <a:gd name="connsiteY3" fmla="*/ 63442 h 3605779"/>
              <a:gd name="connsiteX4" fmla="*/ 2800350 w 5114925"/>
              <a:gd name="connsiteY4" fmla="*/ 634942 h 3605779"/>
              <a:gd name="connsiteX5" fmla="*/ 2900362 w 5114925"/>
              <a:gd name="connsiteY5" fmla="*/ 2978092 h 3605779"/>
              <a:gd name="connsiteX6" fmla="*/ 3000375 w 5114925"/>
              <a:gd name="connsiteY6" fmla="*/ 3521017 h 3605779"/>
              <a:gd name="connsiteX7" fmla="*/ 4329112 w 5114925"/>
              <a:gd name="connsiteY7" fmla="*/ 3563880 h 3605779"/>
              <a:gd name="connsiteX8" fmla="*/ 5114925 w 5114925"/>
              <a:gd name="connsiteY8" fmla="*/ 3120968 h 3605779"/>
              <a:gd name="connsiteX0" fmla="*/ 0 w 5114925"/>
              <a:gd name="connsiteY0" fmla="*/ 263467 h 3567255"/>
              <a:gd name="connsiteX1" fmla="*/ 771525 w 5114925"/>
              <a:gd name="connsiteY1" fmla="*/ 120592 h 3567255"/>
              <a:gd name="connsiteX2" fmla="*/ 1714500 w 5114925"/>
              <a:gd name="connsiteY2" fmla="*/ 20580 h 3567255"/>
              <a:gd name="connsiteX3" fmla="*/ 2486025 w 5114925"/>
              <a:gd name="connsiteY3" fmla="*/ 63442 h 3567255"/>
              <a:gd name="connsiteX4" fmla="*/ 2800350 w 5114925"/>
              <a:gd name="connsiteY4" fmla="*/ 634942 h 3567255"/>
              <a:gd name="connsiteX5" fmla="*/ 2900362 w 5114925"/>
              <a:gd name="connsiteY5" fmla="*/ 2978092 h 3567255"/>
              <a:gd name="connsiteX6" fmla="*/ 3000375 w 5114925"/>
              <a:gd name="connsiteY6" fmla="*/ 3521017 h 3567255"/>
              <a:gd name="connsiteX7" fmla="*/ 4271962 w 5114925"/>
              <a:gd name="connsiteY7" fmla="*/ 3492443 h 3567255"/>
              <a:gd name="connsiteX8" fmla="*/ 5114925 w 5114925"/>
              <a:gd name="connsiteY8" fmla="*/ 3120968 h 3567255"/>
              <a:gd name="connsiteX0" fmla="*/ 0 w 5114925"/>
              <a:gd name="connsiteY0" fmla="*/ 263467 h 3520065"/>
              <a:gd name="connsiteX1" fmla="*/ 771525 w 5114925"/>
              <a:gd name="connsiteY1" fmla="*/ 120592 h 3520065"/>
              <a:gd name="connsiteX2" fmla="*/ 1714500 w 5114925"/>
              <a:gd name="connsiteY2" fmla="*/ 20580 h 3520065"/>
              <a:gd name="connsiteX3" fmla="*/ 2486025 w 5114925"/>
              <a:gd name="connsiteY3" fmla="*/ 63442 h 3520065"/>
              <a:gd name="connsiteX4" fmla="*/ 2800350 w 5114925"/>
              <a:gd name="connsiteY4" fmla="*/ 634942 h 3520065"/>
              <a:gd name="connsiteX5" fmla="*/ 2900362 w 5114925"/>
              <a:gd name="connsiteY5" fmla="*/ 2978092 h 3520065"/>
              <a:gd name="connsiteX6" fmla="*/ 3114675 w 5114925"/>
              <a:gd name="connsiteY6" fmla="*/ 3435292 h 3520065"/>
              <a:gd name="connsiteX7" fmla="*/ 4271962 w 5114925"/>
              <a:gd name="connsiteY7" fmla="*/ 3492443 h 3520065"/>
              <a:gd name="connsiteX8" fmla="*/ 5114925 w 5114925"/>
              <a:gd name="connsiteY8" fmla="*/ 3120968 h 3520065"/>
              <a:gd name="connsiteX0" fmla="*/ 0 w 5114925"/>
              <a:gd name="connsiteY0" fmla="*/ 263467 h 3537367"/>
              <a:gd name="connsiteX1" fmla="*/ 771525 w 5114925"/>
              <a:gd name="connsiteY1" fmla="*/ 120592 h 3537367"/>
              <a:gd name="connsiteX2" fmla="*/ 1714500 w 5114925"/>
              <a:gd name="connsiteY2" fmla="*/ 20580 h 3537367"/>
              <a:gd name="connsiteX3" fmla="*/ 2486025 w 5114925"/>
              <a:gd name="connsiteY3" fmla="*/ 63442 h 3537367"/>
              <a:gd name="connsiteX4" fmla="*/ 2800350 w 5114925"/>
              <a:gd name="connsiteY4" fmla="*/ 634942 h 3537367"/>
              <a:gd name="connsiteX5" fmla="*/ 2900362 w 5114925"/>
              <a:gd name="connsiteY5" fmla="*/ 2978092 h 3537367"/>
              <a:gd name="connsiteX6" fmla="*/ 3114675 w 5114925"/>
              <a:gd name="connsiteY6" fmla="*/ 3435292 h 3537367"/>
              <a:gd name="connsiteX7" fmla="*/ 4271962 w 5114925"/>
              <a:gd name="connsiteY7" fmla="*/ 3492443 h 3537367"/>
              <a:gd name="connsiteX8" fmla="*/ 5114925 w 5114925"/>
              <a:gd name="connsiteY8" fmla="*/ 3120968 h 3537367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378143"/>
              <a:gd name="connsiteX1" fmla="*/ 771525 w 5114925"/>
              <a:gd name="connsiteY1" fmla="*/ 120592 h 3378143"/>
              <a:gd name="connsiteX2" fmla="*/ 1714500 w 5114925"/>
              <a:gd name="connsiteY2" fmla="*/ 20580 h 3378143"/>
              <a:gd name="connsiteX3" fmla="*/ 2486025 w 5114925"/>
              <a:gd name="connsiteY3" fmla="*/ 63442 h 3378143"/>
              <a:gd name="connsiteX4" fmla="*/ 2800350 w 5114925"/>
              <a:gd name="connsiteY4" fmla="*/ 634942 h 3378143"/>
              <a:gd name="connsiteX5" fmla="*/ 2900362 w 5114925"/>
              <a:gd name="connsiteY5" fmla="*/ 2978092 h 3378143"/>
              <a:gd name="connsiteX6" fmla="*/ 4143374 w 5114925"/>
              <a:gd name="connsiteY6" fmla="*/ 3378143 h 3378143"/>
              <a:gd name="connsiteX7" fmla="*/ 5114925 w 5114925"/>
              <a:gd name="connsiteY7" fmla="*/ 3120968 h 3378143"/>
              <a:gd name="connsiteX0" fmla="*/ 0 w 5114925"/>
              <a:gd name="connsiteY0" fmla="*/ 263467 h 3392430"/>
              <a:gd name="connsiteX1" fmla="*/ 771525 w 5114925"/>
              <a:gd name="connsiteY1" fmla="*/ 120592 h 3392430"/>
              <a:gd name="connsiteX2" fmla="*/ 1714500 w 5114925"/>
              <a:gd name="connsiteY2" fmla="*/ 20580 h 3392430"/>
              <a:gd name="connsiteX3" fmla="*/ 2486025 w 5114925"/>
              <a:gd name="connsiteY3" fmla="*/ 63442 h 3392430"/>
              <a:gd name="connsiteX4" fmla="*/ 2800350 w 5114925"/>
              <a:gd name="connsiteY4" fmla="*/ 634942 h 3392430"/>
              <a:gd name="connsiteX5" fmla="*/ 2900362 w 5114925"/>
              <a:gd name="connsiteY5" fmla="*/ 2978092 h 3392430"/>
              <a:gd name="connsiteX6" fmla="*/ 3786187 w 5114925"/>
              <a:gd name="connsiteY6" fmla="*/ 3392430 h 3392430"/>
              <a:gd name="connsiteX7" fmla="*/ 5114925 w 5114925"/>
              <a:gd name="connsiteY7" fmla="*/ 3120968 h 3392430"/>
              <a:gd name="connsiteX0" fmla="*/ 0 w 5114925"/>
              <a:gd name="connsiteY0" fmla="*/ 263467 h 3408507"/>
              <a:gd name="connsiteX1" fmla="*/ 771525 w 5114925"/>
              <a:gd name="connsiteY1" fmla="*/ 120592 h 3408507"/>
              <a:gd name="connsiteX2" fmla="*/ 1714500 w 5114925"/>
              <a:gd name="connsiteY2" fmla="*/ 20580 h 3408507"/>
              <a:gd name="connsiteX3" fmla="*/ 2486025 w 5114925"/>
              <a:gd name="connsiteY3" fmla="*/ 63442 h 3408507"/>
              <a:gd name="connsiteX4" fmla="*/ 2800350 w 5114925"/>
              <a:gd name="connsiteY4" fmla="*/ 634942 h 3408507"/>
              <a:gd name="connsiteX5" fmla="*/ 2900362 w 5114925"/>
              <a:gd name="connsiteY5" fmla="*/ 2978092 h 3408507"/>
              <a:gd name="connsiteX6" fmla="*/ 3786187 w 5114925"/>
              <a:gd name="connsiteY6" fmla="*/ 3392430 h 3408507"/>
              <a:gd name="connsiteX7" fmla="*/ 5114925 w 5114925"/>
              <a:gd name="connsiteY7" fmla="*/ 3120968 h 340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925" h="3408507">
                <a:moveTo>
                  <a:pt x="0" y="263467"/>
                </a:moveTo>
                <a:cubicBezTo>
                  <a:pt x="242887" y="212270"/>
                  <a:pt x="485775" y="161073"/>
                  <a:pt x="771525" y="120592"/>
                </a:cubicBezTo>
                <a:cubicBezTo>
                  <a:pt x="1057275" y="80111"/>
                  <a:pt x="1428750" y="30105"/>
                  <a:pt x="1714500" y="20580"/>
                </a:cubicBezTo>
                <a:cubicBezTo>
                  <a:pt x="2000250" y="11055"/>
                  <a:pt x="2305050" y="-38952"/>
                  <a:pt x="2486025" y="63442"/>
                </a:cubicBezTo>
                <a:cubicBezTo>
                  <a:pt x="2667000" y="165836"/>
                  <a:pt x="2731294" y="149167"/>
                  <a:pt x="2800350" y="634942"/>
                </a:cubicBezTo>
                <a:cubicBezTo>
                  <a:pt x="2869406" y="1120717"/>
                  <a:pt x="2736056" y="2518511"/>
                  <a:pt x="2900362" y="2978092"/>
                </a:cubicBezTo>
                <a:cubicBezTo>
                  <a:pt x="3064668" y="3437673"/>
                  <a:pt x="3409950" y="3430529"/>
                  <a:pt x="3786187" y="3392430"/>
                </a:cubicBezTo>
                <a:cubicBezTo>
                  <a:pt x="4162424" y="3354331"/>
                  <a:pt x="4981575" y="3199549"/>
                  <a:pt x="5114925" y="3120968"/>
                </a:cubicBezTo>
              </a:path>
            </a:pathLst>
          </a:custGeom>
          <a:noFill/>
          <a:ln w="38100">
            <a:solidFill>
              <a:srgbClr val="CC00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7038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MPI_NEIGBOR_ALLTOALL </a:t>
            </a:r>
            <a:r>
              <a:rPr lang="de-DE" dirty="0" err="1" smtClean="0"/>
              <a:t>cyclic</a:t>
            </a:r>
            <a:r>
              <a:rPr lang="de-DE" dirty="0" smtClean="0"/>
              <a:t> (#</a:t>
            </a:r>
            <a:r>
              <a:rPr lang="de-DE" dirty="0" err="1" smtClean="0"/>
              <a:t>procs</a:t>
            </a:r>
            <a:r>
              <a:rPr lang="de-DE" dirty="0" smtClean="0"/>
              <a:t>==2)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Error/gap in MPI-3 MPI_NEIGHBOR_ALLTOALL / ALLGATHER</a:t>
            </a:r>
            <a:endParaRPr lang="de-DE" altLang="de-DE" dirty="0"/>
          </a:p>
        </p:txBody>
      </p:sp>
      <p:sp>
        <p:nvSpPr>
          <p:cNvPr id="9" name="Rechteck 4"/>
          <p:cNvSpPr>
            <a:spLocks noChangeArrowheads="1"/>
          </p:cNvSpPr>
          <p:nvPr/>
        </p:nvSpPr>
        <p:spPr bwMode="auto">
          <a:xfrm>
            <a:off x="5148064" y="1835928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5"/>
          <p:cNvSpPr>
            <a:spLocks noChangeArrowheads="1"/>
          </p:cNvSpPr>
          <p:nvPr/>
        </p:nvSpPr>
        <p:spPr bwMode="auto">
          <a:xfrm>
            <a:off x="7020272" y="1835928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7"/>
          <p:cNvSpPr txBox="1">
            <a:spLocks noChangeArrowheads="1"/>
          </p:cNvSpPr>
          <p:nvPr/>
        </p:nvSpPr>
        <p:spPr bwMode="auto">
          <a:xfrm>
            <a:off x="6336506" y="1484784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0"/>
          <p:cNvSpPr>
            <a:spLocks noChangeArrowheads="1"/>
          </p:cNvSpPr>
          <p:nvPr/>
        </p:nvSpPr>
        <p:spPr bwMode="auto">
          <a:xfrm>
            <a:off x="1043608" y="1835928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1"/>
          <p:cNvSpPr>
            <a:spLocks noChangeArrowheads="1"/>
          </p:cNvSpPr>
          <p:nvPr/>
        </p:nvSpPr>
        <p:spPr bwMode="auto">
          <a:xfrm>
            <a:off x="2914401" y="1835928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2"/>
          <p:cNvSpPr txBox="1">
            <a:spLocks noChangeArrowheads="1"/>
          </p:cNvSpPr>
          <p:nvPr/>
        </p:nvSpPr>
        <p:spPr bwMode="auto">
          <a:xfrm>
            <a:off x="1187624" y="1484784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280566" y="1505294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>
                <a:latin typeface="Arial" panose="020B0604020202020204" pitchFamily="34" charset="0"/>
                <a:cs typeface="Arial" panose="020B0604020202020204" pitchFamily="34" charset="0"/>
              </a:rPr>
              <a:t>rank=0</a:t>
            </a:r>
          </a:p>
        </p:txBody>
      </p:sp>
      <p:sp>
        <p:nvSpPr>
          <p:cNvPr id="49" name="Rechteck 4"/>
          <p:cNvSpPr>
            <a:spLocks noChangeArrowheads="1"/>
          </p:cNvSpPr>
          <p:nvPr/>
        </p:nvSpPr>
        <p:spPr bwMode="auto">
          <a:xfrm>
            <a:off x="5153248" y="3119807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5"/>
          <p:cNvSpPr>
            <a:spLocks noChangeArrowheads="1"/>
          </p:cNvSpPr>
          <p:nvPr/>
        </p:nvSpPr>
        <p:spPr bwMode="auto">
          <a:xfrm>
            <a:off x="7025456" y="3119807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10"/>
          <p:cNvSpPr>
            <a:spLocks noChangeArrowheads="1"/>
          </p:cNvSpPr>
          <p:nvPr/>
        </p:nvSpPr>
        <p:spPr bwMode="auto">
          <a:xfrm>
            <a:off x="1048792" y="3119807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11"/>
          <p:cNvSpPr>
            <a:spLocks noChangeArrowheads="1"/>
          </p:cNvSpPr>
          <p:nvPr/>
        </p:nvSpPr>
        <p:spPr bwMode="auto">
          <a:xfrm>
            <a:off x="2919585" y="3119807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>
            <a:spLocks noChangeArrowheads="1"/>
          </p:cNvSpPr>
          <p:nvPr/>
        </p:nvSpPr>
        <p:spPr bwMode="auto">
          <a:xfrm>
            <a:off x="285750" y="2789173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rank=1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7"/>
          <p:cNvSpPr txBox="1">
            <a:spLocks noChangeArrowheads="1"/>
          </p:cNvSpPr>
          <p:nvPr/>
        </p:nvSpPr>
        <p:spPr bwMode="auto">
          <a:xfrm>
            <a:off x="6341813" y="2791002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12"/>
          <p:cNvSpPr txBox="1">
            <a:spLocks noChangeArrowheads="1"/>
          </p:cNvSpPr>
          <p:nvPr/>
        </p:nvSpPr>
        <p:spPr bwMode="auto">
          <a:xfrm>
            <a:off x="1192931" y="2791002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Gerade Verbindung mit Pfeil 62"/>
          <p:cNvCxnSpPr>
            <a:cxnSpLocks noChangeShapeType="1"/>
          </p:cNvCxnSpPr>
          <p:nvPr/>
        </p:nvCxnSpPr>
        <p:spPr bwMode="auto">
          <a:xfrm>
            <a:off x="3742283" y="2124853"/>
            <a:ext cx="1998798" cy="994954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triangle" w="med" len="med"/>
          </a:ln>
        </p:spPr>
      </p:cxnSp>
      <p:sp>
        <p:nvSpPr>
          <p:cNvPr id="72" name="Freihandform 71"/>
          <p:cNvSpPr/>
          <p:nvPr/>
        </p:nvSpPr>
        <p:spPr>
          <a:xfrm>
            <a:off x="3729038" y="1569088"/>
            <a:ext cx="1985962" cy="2112831"/>
          </a:xfrm>
          <a:custGeom>
            <a:avLst/>
            <a:gdLst>
              <a:gd name="connsiteX0" fmla="*/ 0 w 1985962"/>
              <a:gd name="connsiteY0" fmla="*/ 3345924 h 3738168"/>
              <a:gd name="connsiteX1" fmla="*/ 585787 w 1985962"/>
              <a:gd name="connsiteY1" fmla="*/ 3645962 h 3738168"/>
              <a:gd name="connsiteX2" fmla="*/ 885825 w 1985962"/>
              <a:gd name="connsiteY2" fmla="*/ 3703112 h 3738168"/>
              <a:gd name="connsiteX3" fmla="*/ 1042987 w 1985962"/>
              <a:gd name="connsiteY3" fmla="*/ 3374499 h 3738168"/>
              <a:gd name="connsiteX4" fmla="*/ 1071562 w 1985962"/>
              <a:gd name="connsiteY4" fmla="*/ 245537 h 3738168"/>
              <a:gd name="connsiteX5" fmla="*/ 1571625 w 1985962"/>
              <a:gd name="connsiteY5" fmla="*/ 231249 h 3738168"/>
              <a:gd name="connsiteX6" fmla="*/ 1985962 w 1985962"/>
              <a:gd name="connsiteY6" fmla="*/ 474137 h 3738168"/>
              <a:gd name="connsiteX0" fmla="*/ 0 w 1985962"/>
              <a:gd name="connsiteY0" fmla="*/ 3345924 h 3764532"/>
              <a:gd name="connsiteX1" fmla="*/ 585787 w 1985962"/>
              <a:gd name="connsiteY1" fmla="*/ 3645962 h 3764532"/>
              <a:gd name="connsiteX2" fmla="*/ 885825 w 1985962"/>
              <a:gd name="connsiteY2" fmla="*/ 3745974 h 3764532"/>
              <a:gd name="connsiteX3" fmla="*/ 1042987 w 1985962"/>
              <a:gd name="connsiteY3" fmla="*/ 3374499 h 3764532"/>
              <a:gd name="connsiteX4" fmla="*/ 1071562 w 1985962"/>
              <a:gd name="connsiteY4" fmla="*/ 245537 h 3764532"/>
              <a:gd name="connsiteX5" fmla="*/ 1571625 w 1985962"/>
              <a:gd name="connsiteY5" fmla="*/ 231249 h 3764532"/>
              <a:gd name="connsiteX6" fmla="*/ 1985962 w 1985962"/>
              <a:gd name="connsiteY6" fmla="*/ 474137 h 3764532"/>
              <a:gd name="connsiteX0" fmla="*/ 0 w 1985962"/>
              <a:gd name="connsiteY0" fmla="*/ 3345924 h 3724601"/>
              <a:gd name="connsiteX1" fmla="*/ 585787 w 1985962"/>
              <a:gd name="connsiteY1" fmla="*/ 3645962 h 3724601"/>
              <a:gd name="connsiteX2" fmla="*/ 1042987 w 1985962"/>
              <a:gd name="connsiteY2" fmla="*/ 3374499 h 3724601"/>
              <a:gd name="connsiteX3" fmla="*/ 1071562 w 1985962"/>
              <a:gd name="connsiteY3" fmla="*/ 245537 h 3724601"/>
              <a:gd name="connsiteX4" fmla="*/ 1571625 w 1985962"/>
              <a:gd name="connsiteY4" fmla="*/ 231249 h 3724601"/>
              <a:gd name="connsiteX5" fmla="*/ 1985962 w 1985962"/>
              <a:gd name="connsiteY5" fmla="*/ 474137 h 3724601"/>
              <a:gd name="connsiteX0" fmla="*/ 0 w 1985962"/>
              <a:gd name="connsiteY0" fmla="*/ 3345924 h 3757338"/>
              <a:gd name="connsiteX1" fmla="*/ 585787 w 1985962"/>
              <a:gd name="connsiteY1" fmla="*/ 3645962 h 3757338"/>
              <a:gd name="connsiteX2" fmla="*/ 1042987 w 1985962"/>
              <a:gd name="connsiteY2" fmla="*/ 3374499 h 3757338"/>
              <a:gd name="connsiteX3" fmla="*/ 1071562 w 1985962"/>
              <a:gd name="connsiteY3" fmla="*/ 245537 h 3757338"/>
              <a:gd name="connsiteX4" fmla="*/ 1571625 w 1985962"/>
              <a:gd name="connsiteY4" fmla="*/ 231249 h 3757338"/>
              <a:gd name="connsiteX5" fmla="*/ 1985962 w 1985962"/>
              <a:gd name="connsiteY5" fmla="*/ 474137 h 3757338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9403 h 3755219"/>
              <a:gd name="connsiteX1" fmla="*/ 585787 w 1985962"/>
              <a:gd name="connsiteY1" fmla="*/ 3649441 h 3755219"/>
              <a:gd name="connsiteX2" fmla="*/ 1042987 w 1985962"/>
              <a:gd name="connsiteY2" fmla="*/ 3377978 h 3755219"/>
              <a:gd name="connsiteX3" fmla="*/ 1071562 w 1985962"/>
              <a:gd name="connsiteY3" fmla="*/ 249016 h 3755219"/>
              <a:gd name="connsiteX4" fmla="*/ 1571625 w 1985962"/>
              <a:gd name="connsiteY4" fmla="*/ 234728 h 3755219"/>
              <a:gd name="connsiteX5" fmla="*/ 1985962 w 1985962"/>
              <a:gd name="connsiteY5" fmla="*/ 477616 h 3755219"/>
              <a:gd name="connsiteX0" fmla="*/ 0 w 1985962"/>
              <a:gd name="connsiteY0" fmla="*/ 3360100 h 3765916"/>
              <a:gd name="connsiteX1" fmla="*/ 585787 w 1985962"/>
              <a:gd name="connsiteY1" fmla="*/ 3660138 h 3765916"/>
              <a:gd name="connsiteX2" fmla="*/ 1042987 w 1985962"/>
              <a:gd name="connsiteY2" fmla="*/ 3388675 h 3765916"/>
              <a:gd name="connsiteX3" fmla="*/ 1071562 w 1985962"/>
              <a:gd name="connsiteY3" fmla="*/ 259713 h 3765916"/>
              <a:gd name="connsiteX4" fmla="*/ 1614487 w 1985962"/>
              <a:gd name="connsiteY4" fmla="*/ 216850 h 3765916"/>
              <a:gd name="connsiteX5" fmla="*/ 1985962 w 1985962"/>
              <a:gd name="connsiteY5" fmla="*/ 488313 h 3765916"/>
              <a:gd name="connsiteX0" fmla="*/ 0 w 1985962"/>
              <a:gd name="connsiteY0" fmla="*/ 3367655 h 3773471"/>
              <a:gd name="connsiteX1" fmla="*/ 585787 w 1985962"/>
              <a:gd name="connsiteY1" fmla="*/ 3667693 h 3773471"/>
              <a:gd name="connsiteX2" fmla="*/ 1042987 w 1985962"/>
              <a:gd name="connsiteY2" fmla="*/ 3396230 h 3773471"/>
              <a:gd name="connsiteX3" fmla="*/ 1071562 w 1985962"/>
              <a:gd name="connsiteY3" fmla="*/ 267268 h 3773471"/>
              <a:gd name="connsiteX4" fmla="*/ 1614487 w 1985962"/>
              <a:gd name="connsiteY4" fmla="*/ 224405 h 3773471"/>
              <a:gd name="connsiteX5" fmla="*/ 1985962 w 1985962"/>
              <a:gd name="connsiteY5" fmla="*/ 495868 h 377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5962" h="3773471">
                <a:moveTo>
                  <a:pt x="0" y="3367655"/>
                </a:moveTo>
                <a:cubicBezTo>
                  <a:pt x="219075" y="3487908"/>
                  <a:pt x="397669" y="3591493"/>
                  <a:pt x="585787" y="3667693"/>
                </a:cubicBezTo>
                <a:cubicBezTo>
                  <a:pt x="773905" y="3743893"/>
                  <a:pt x="962025" y="3962967"/>
                  <a:pt x="1042987" y="3396230"/>
                </a:cubicBezTo>
                <a:cubicBezTo>
                  <a:pt x="1123949" y="2829493"/>
                  <a:pt x="976312" y="795906"/>
                  <a:pt x="1071562" y="267268"/>
                </a:cubicBezTo>
                <a:cubicBezTo>
                  <a:pt x="1166812" y="-261370"/>
                  <a:pt x="1490662" y="143442"/>
                  <a:pt x="1614487" y="224405"/>
                </a:cubicBezTo>
                <a:cubicBezTo>
                  <a:pt x="1738312" y="305368"/>
                  <a:pt x="1854993" y="393474"/>
                  <a:pt x="1985962" y="495868"/>
                </a:cubicBezTo>
              </a:path>
            </a:pathLst>
          </a:custGeom>
          <a:noFill/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4" name="Gerade Verbindung mit Pfeil 73"/>
          <p:cNvCxnSpPr>
            <a:cxnSpLocks noChangeShapeType="1"/>
          </p:cNvCxnSpPr>
          <p:nvPr/>
        </p:nvCxnSpPr>
        <p:spPr bwMode="auto">
          <a:xfrm flipV="1">
            <a:off x="2081334" y="2118843"/>
            <a:ext cx="5238887" cy="987093"/>
          </a:xfrm>
          <a:prstGeom prst="straightConnector1">
            <a:avLst/>
          </a:prstGeom>
          <a:noFill/>
          <a:ln w="38100" algn="ctr">
            <a:solidFill>
              <a:srgbClr val="CC00CC"/>
            </a:solidFill>
            <a:round/>
            <a:headEnd type="none" w="sm" len="sm"/>
            <a:tailEnd type="triangle" w="med" len="med"/>
          </a:ln>
        </p:spPr>
      </p:cxnSp>
      <p:sp>
        <p:nvSpPr>
          <p:cNvPr id="75" name="Freihandform 74"/>
          <p:cNvSpPr/>
          <p:nvPr/>
        </p:nvSpPr>
        <p:spPr>
          <a:xfrm>
            <a:off x="2157412" y="1665695"/>
            <a:ext cx="5114925" cy="1915315"/>
          </a:xfrm>
          <a:custGeom>
            <a:avLst/>
            <a:gdLst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9" fmla="*/ 5129212 w 5129212"/>
              <a:gd name="connsiteY9" fmla="*/ 3163830 h 3602749"/>
              <a:gd name="connsiteX0" fmla="*/ 0 w 5188478"/>
              <a:gd name="connsiteY0" fmla="*/ 263467 h 3602749"/>
              <a:gd name="connsiteX1" fmla="*/ 771525 w 5188478"/>
              <a:gd name="connsiteY1" fmla="*/ 120592 h 3602749"/>
              <a:gd name="connsiteX2" fmla="*/ 1714500 w 5188478"/>
              <a:gd name="connsiteY2" fmla="*/ 20580 h 3602749"/>
              <a:gd name="connsiteX3" fmla="*/ 2486025 w 5188478"/>
              <a:gd name="connsiteY3" fmla="*/ 63442 h 3602749"/>
              <a:gd name="connsiteX4" fmla="*/ 2800350 w 5188478"/>
              <a:gd name="connsiteY4" fmla="*/ 634942 h 3602749"/>
              <a:gd name="connsiteX5" fmla="*/ 2900362 w 5188478"/>
              <a:gd name="connsiteY5" fmla="*/ 2978092 h 3602749"/>
              <a:gd name="connsiteX6" fmla="*/ 3000375 w 5188478"/>
              <a:gd name="connsiteY6" fmla="*/ 3521017 h 3602749"/>
              <a:gd name="connsiteX7" fmla="*/ 4329112 w 5188478"/>
              <a:gd name="connsiteY7" fmla="*/ 3563880 h 3602749"/>
              <a:gd name="connsiteX8" fmla="*/ 5129212 w 5188478"/>
              <a:gd name="connsiteY8" fmla="*/ 3163830 h 3602749"/>
              <a:gd name="connsiteX9" fmla="*/ 5129212 w 5188478"/>
              <a:gd name="connsiteY9" fmla="*/ 3092392 h 3602749"/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0" fmla="*/ 0 w 5114925"/>
              <a:gd name="connsiteY0" fmla="*/ 263467 h 3605779"/>
              <a:gd name="connsiteX1" fmla="*/ 771525 w 5114925"/>
              <a:gd name="connsiteY1" fmla="*/ 120592 h 3605779"/>
              <a:gd name="connsiteX2" fmla="*/ 1714500 w 5114925"/>
              <a:gd name="connsiteY2" fmla="*/ 20580 h 3605779"/>
              <a:gd name="connsiteX3" fmla="*/ 2486025 w 5114925"/>
              <a:gd name="connsiteY3" fmla="*/ 63442 h 3605779"/>
              <a:gd name="connsiteX4" fmla="*/ 2800350 w 5114925"/>
              <a:gd name="connsiteY4" fmla="*/ 634942 h 3605779"/>
              <a:gd name="connsiteX5" fmla="*/ 2900362 w 5114925"/>
              <a:gd name="connsiteY5" fmla="*/ 2978092 h 3605779"/>
              <a:gd name="connsiteX6" fmla="*/ 3000375 w 5114925"/>
              <a:gd name="connsiteY6" fmla="*/ 3521017 h 3605779"/>
              <a:gd name="connsiteX7" fmla="*/ 4329112 w 5114925"/>
              <a:gd name="connsiteY7" fmla="*/ 3563880 h 3605779"/>
              <a:gd name="connsiteX8" fmla="*/ 5114925 w 5114925"/>
              <a:gd name="connsiteY8" fmla="*/ 3120968 h 3605779"/>
              <a:gd name="connsiteX0" fmla="*/ 0 w 5114925"/>
              <a:gd name="connsiteY0" fmla="*/ 263467 h 3567255"/>
              <a:gd name="connsiteX1" fmla="*/ 771525 w 5114925"/>
              <a:gd name="connsiteY1" fmla="*/ 120592 h 3567255"/>
              <a:gd name="connsiteX2" fmla="*/ 1714500 w 5114925"/>
              <a:gd name="connsiteY2" fmla="*/ 20580 h 3567255"/>
              <a:gd name="connsiteX3" fmla="*/ 2486025 w 5114925"/>
              <a:gd name="connsiteY3" fmla="*/ 63442 h 3567255"/>
              <a:gd name="connsiteX4" fmla="*/ 2800350 w 5114925"/>
              <a:gd name="connsiteY4" fmla="*/ 634942 h 3567255"/>
              <a:gd name="connsiteX5" fmla="*/ 2900362 w 5114925"/>
              <a:gd name="connsiteY5" fmla="*/ 2978092 h 3567255"/>
              <a:gd name="connsiteX6" fmla="*/ 3000375 w 5114925"/>
              <a:gd name="connsiteY6" fmla="*/ 3521017 h 3567255"/>
              <a:gd name="connsiteX7" fmla="*/ 4271962 w 5114925"/>
              <a:gd name="connsiteY7" fmla="*/ 3492443 h 3567255"/>
              <a:gd name="connsiteX8" fmla="*/ 5114925 w 5114925"/>
              <a:gd name="connsiteY8" fmla="*/ 3120968 h 3567255"/>
              <a:gd name="connsiteX0" fmla="*/ 0 w 5114925"/>
              <a:gd name="connsiteY0" fmla="*/ 263467 h 3520065"/>
              <a:gd name="connsiteX1" fmla="*/ 771525 w 5114925"/>
              <a:gd name="connsiteY1" fmla="*/ 120592 h 3520065"/>
              <a:gd name="connsiteX2" fmla="*/ 1714500 w 5114925"/>
              <a:gd name="connsiteY2" fmla="*/ 20580 h 3520065"/>
              <a:gd name="connsiteX3" fmla="*/ 2486025 w 5114925"/>
              <a:gd name="connsiteY3" fmla="*/ 63442 h 3520065"/>
              <a:gd name="connsiteX4" fmla="*/ 2800350 w 5114925"/>
              <a:gd name="connsiteY4" fmla="*/ 634942 h 3520065"/>
              <a:gd name="connsiteX5" fmla="*/ 2900362 w 5114925"/>
              <a:gd name="connsiteY5" fmla="*/ 2978092 h 3520065"/>
              <a:gd name="connsiteX6" fmla="*/ 3114675 w 5114925"/>
              <a:gd name="connsiteY6" fmla="*/ 3435292 h 3520065"/>
              <a:gd name="connsiteX7" fmla="*/ 4271962 w 5114925"/>
              <a:gd name="connsiteY7" fmla="*/ 3492443 h 3520065"/>
              <a:gd name="connsiteX8" fmla="*/ 5114925 w 5114925"/>
              <a:gd name="connsiteY8" fmla="*/ 3120968 h 3520065"/>
              <a:gd name="connsiteX0" fmla="*/ 0 w 5114925"/>
              <a:gd name="connsiteY0" fmla="*/ 263467 h 3537367"/>
              <a:gd name="connsiteX1" fmla="*/ 771525 w 5114925"/>
              <a:gd name="connsiteY1" fmla="*/ 120592 h 3537367"/>
              <a:gd name="connsiteX2" fmla="*/ 1714500 w 5114925"/>
              <a:gd name="connsiteY2" fmla="*/ 20580 h 3537367"/>
              <a:gd name="connsiteX3" fmla="*/ 2486025 w 5114925"/>
              <a:gd name="connsiteY3" fmla="*/ 63442 h 3537367"/>
              <a:gd name="connsiteX4" fmla="*/ 2800350 w 5114925"/>
              <a:gd name="connsiteY4" fmla="*/ 634942 h 3537367"/>
              <a:gd name="connsiteX5" fmla="*/ 2900362 w 5114925"/>
              <a:gd name="connsiteY5" fmla="*/ 2978092 h 3537367"/>
              <a:gd name="connsiteX6" fmla="*/ 3114675 w 5114925"/>
              <a:gd name="connsiteY6" fmla="*/ 3435292 h 3537367"/>
              <a:gd name="connsiteX7" fmla="*/ 4271962 w 5114925"/>
              <a:gd name="connsiteY7" fmla="*/ 3492443 h 3537367"/>
              <a:gd name="connsiteX8" fmla="*/ 5114925 w 5114925"/>
              <a:gd name="connsiteY8" fmla="*/ 3120968 h 3537367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378143"/>
              <a:gd name="connsiteX1" fmla="*/ 771525 w 5114925"/>
              <a:gd name="connsiteY1" fmla="*/ 120592 h 3378143"/>
              <a:gd name="connsiteX2" fmla="*/ 1714500 w 5114925"/>
              <a:gd name="connsiteY2" fmla="*/ 20580 h 3378143"/>
              <a:gd name="connsiteX3" fmla="*/ 2486025 w 5114925"/>
              <a:gd name="connsiteY3" fmla="*/ 63442 h 3378143"/>
              <a:gd name="connsiteX4" fmla="*/ 2800350 w 5114925"/>
              <a:gd name="connsiteY4" fmla="*/ 634942 h 3378143"/>
              <a:gd name="connsiteX5" fmla="*/ 2900362 w 5114925"/>
              <a:gd name="connsiteY5" fmla="*/ 2978092 h 3378143"/>
              <a:gd name="connsiteX6" fmla="*/ 4143374 w 5114925"/>
              <a:gd name="connsiteY6" fmla="*/ 3378143 h 3378143"/>
              <a:gd name="connsiteX7" fmla="*/ 5114925 w 5114925"/>
              <a:gd name="connsiteY7" fmla="*/ 3120968 h 3378143"/>
              <a:gd name="connsiteX0" fmla="*/ 0 w 5114925"/>
              <a:gd name="connsiteY0" fmla="*/ 263467 h 3392430"/>
              <a:gd name="connsiteX1" fmla="*/ 771525 w 5114925"/>
              <a:gd name="connsiteY1" fmla="*/ 120592 h 3392430"/>
              <a:gd name="connsiteX2" fmla="*/ 1714500 w 5114925"/>
              <a:gd name="connsiteY2" fmla="*/ 20580 h 3392430"/>
              <a:gd name="connsiteX3" fmla="*/ 2486025 w 5114925"/>
              <a:gd name="connsiteY3" fmla="*/ 63442 h 3392430"/>
              <a:gd name="connsiteX4" fmla="*/ 2800350 w 5114925"/>
              <a:gd name="connsiteY4" fmla="*/ 634942 h 3392430"/>
              <a:gd name="connsiteX5" fmla="*/ 2900362 w 5114925"/>
              <a:gd name="connsiteY5" fmla="*/ 2978092 h 3392430"/>
              <a:gd name="connsiteX6" fmla="*/ 3786187 w 5114925"/>
              <a:gd name="connsiteY6" fmla="*/ 3392430 h 3392430"/>
              <a:gd name="connsiteX7" fmla="*/ 5114925 w 5114925"/>
              <a:gd name="connsiteY7" fmla="*/ 3120968 h 3392430"/>
              <a:gd name="connsiteX0" fmla="*/ 0 w 5114925"/>
              <a:gd name="connsiteY0" fmla="*/ 263467 h 3408507"/>
              <a:gd name="connsiteX1" fmla="*/ 771525 w 5114925"/>
              <a:gd name="connsiteY1" fmla="*/ 120592 h 3408507"/>
              <a:gd name="connsiteX2" fmla="*/ 1714500 w 5114925"/>
              <a:gd name="connsiteY2" fmla="*/ 20580 h 3408507"/>
              <a:gd name="connsiteX3" fmla="*/ 2486025 w 5114925"/>
              <a:gd name="connsiteY3" fmla="*/ 63442 h 3408507"/>
              <a:gd name="connsiteX4" fmla="*/ 2800350 w 5114925"/>
              <a:gd name="connsiteY4" fmla="*/ 634942 h 3408507"/>
              <a:gd name="connsiteX5" fmla="*/ 2900362 w 5114925"/>
              <a:gd name="connsiteY5" fmla="*/ 2978092 h 3408507"/>
              <a:gd name="connsiteX6" fmla="*/ 3786187 w 5114925"/>
              <a:gd name="connsiteY6" fmla="*/ 3392430 h 3408507"/>
              <a:gd name="connsiteX7" fmla="*/ 5114925 w 5114925"/>
              <a:gd name="connsiteY7" fmla="*/ 3120968 h 340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925" h="3408507">
                <a:moveTo>
                  <a:pt x="0" y="263467"/>
                </a:moveTo>
                <a:cubicBezTo>
                  <a:pt x="242887" y="212270"/>
                  <a:pt x="485775" y="161073"/>
                  <a:pt x="771525" y="120592"/>
                </a:cubicBezTo>
                <a:cubicBezTo>
                  <a:pt x="1057275" y="80111"/>
                  <a:pt x="1428750" y="30105"/>
                  <a:pt x="1714500" y="20580"/>
                </a:cubicBezTo>
                <a:cubicBezTo>
                  <a:pt x="2000250" y="11055"/>
                  <a:pt x="2305050" y="-38952"/>
                  <a:pt x="2486025" y="63442"/>
                </a:cubicBezTo>
                <a:cubicBezTo>
                  <a:pt x="2667000" y="165836"/>
                  <a:pt x="2731294" y="149167"/>
                  <a:pt x="2800350" y="634942"/>
                </a:cubicBezTo>
                <a:cubicBezTo>
                  <a:pt x="2869406" y="1120717"/>
                  <a:pt x="2736056" y="2518511"/>
                  <a:pt x="2900362" y="2978092"/>
                </a:cubicBezTo>
                <a:cubicBezTo>
                  <a:pt x="3064668" y="3437673"/>
                  <a:pt x="3409950" y="3430529"/>
                  <a:pt x="3786187" y="3392430"/>
                </a:cubicBezTo>
                <a:cubicBezTo>
                  <a:pt x="4162424" y="3354331"/>
                  <a:pt x="4981575" y="3199549"/>
                  <a:pt x="5114925" y="3120968"/>
                </a:cubicBezTo>
              </a:path>
            </a:pathLst>
          </a:custGeom>
          <a:noFill/>
          <a:ln w="38100">
            <a:solidFill>
              <a:srgbClr val="CC00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" name="Gruppieren 15"/>
          <p:cNvGrpSpPr/>
          <p:nvPr/>
        </p:nvGrpSpPr>
        <p:grpSpPr>
          <a:xfrm>
            <a:off x="286140" y="4083209"/>
            <a:ext cx="8545090" cy="2197135"/>
            <a:chOff x="286140" y="4083209"/>
            <a:chExt cx="8545090" cy="2197135"/>
          </a:xfrm>
        </p:grpSpPr>
        <p:sp>
          <p:nvSpPr>
            <p:cNvPr id="31" name="Rechteck 4"/>
            <p:cNvSpPr>
              <a:spLocks noChangeArrowheads="1"/>
            </p:cNvSpPr>
            <p:nvPr/>
          </p:nvSpPr>
          <p:spPr bwMode="auto">
            <a:xfrm>
              <a:off x="5153638" y="4434353"/>
              <a:ext cx="1872208" cy="287338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0]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</a:t>
              </a:r>
              <a:endPara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hteck 5"/>
            <p:cNvSpPr>
              <a:spLocks noChangeArrowheads="1"/>
            </p:cNvSpPr>
            <p:nvPr/>
          </p:nvSpPr>
          <p:spPr bwMode="auto">
            <a:xfrm>
              <a:off x="7025846" y="4434353"/>
              <a:ext cx="1656184" cy="288925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   </a:t>
              </a:r>
              <a:endPara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feld 7"/>
            <p:cNvSpPr txBox="1">
              <a:spLocks noChangeArrowheads="1"/>
            </p:cNvSpPr>
            <p:nvPr/>
          </p:nvSpPr>
          <p:spPr bwMode="auto">
            <a:xfrm>
              <a:off x="6342080" y="4083209"/>
              <a:ext cx="12128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rcv_buf_arr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hteck 10"/>
            <p:cNvSpPr>
              <a:spLocks noChangeArrowheads="1"/>
            </p:cNvSpPr>
            <p:nvPr/>
          </p:nvSpPr>
          <p:spPr bwMode="auto">
            <a:xfrm>
              <a:off x="1049182" y="4434353"/>
              <a:ext cx="1870793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</a:t>
              </a:r>
              <a:endPara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hteck 11"/>
            <p:cNvSpPr>
              <a:spLocks noChangeArrowheads="1"/>
            </p:cNvSpPr>
            <p:nvPr/>
          </p:nvSpPr>
          <p:spPr bwMode="auto">
            <a:xfrm>
              <a:off x="2919975" y="4434353"/>
              <a:ext cx="1655763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</a:t>
              </a:r>
              <a:r>
                <a:rPr lang="de-DE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</a:t>
              </a:r>
              <a:endPara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feld 12"/>
            <p:cNvSpPr txBox="1">
              <a:spLocks noChangeArrowheads="1"/>
            </p:cNvSpPr>
            <p:nvPr/>
          </p:nvSpPr>
          <p:spPr bwMode="auto">
            <a:xfrm>
              <a:off x="1193198" y="4083209"/>
              <a:ext cx="12684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snd_buf_arr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hteck 36"/>
            <p:cNvSpPr>
              <a:spLocks noChangeArrowheads="1"/>
            </p:cNvSpPr>
            <p:nvPr/>
          </p:nvSpPr>
          <p:spPr bwMode="auto">
            <a:xfrm>
              <a:off x="286140" y="4103719"/>
              <a:ext cx="8539906" cy="83300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/>
            <a:lstStyle/>
            <a:p>
              <a:r>
                <a:rPr lang="de-DE" sz="1400" b="1">
                  <a:latin typeface="Arial" panose="020B0604020202020204" pitchFamily="34" charset="0"/>
                  <a:cs typeface="Arial" panose="020B0604020202020204" pitchFamily="34" charset="0"/>
                </a:rPr>
                <a:t>rank=0</a:t>
              </a:r>
            </a:p>
          </p:txBody>
        </p:sp>
        <p:sp>
          <p:nvSpPr>
            <p:cNvPr id="38" name="Rechteck 4"/>
            <p:cNvSpPr>
              <a:spLocks noChangeArrowheads="1"/>
            </p:cNvSpPr>
            <p:nvPr/>
          </p:nvSpPr>
          <p:spPr bwMode="auto">
            <a:xfrm>
              <a:off x="5158822" y="5718232"/>
              <a:ext cx="1872208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hteck 5"/>
            <p:cNvSpPr>
              <a:spLocks noChangeArrowheads="1"/>
            </p:cNvSpPr>
            <p:nvPr/>
          </p:nvSpPr>
          <p:spPr bwMode="auto">
            <a:xfrm>
              <a:off x="7031030" y="5718232"/>
              <a:ext cx="1656184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   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hteck 10"/>
            <p:cNvSpPr>
              <a:spLocks noChangeArrowheads="1"/>
            </p:cNvSpPr>
            <p:nvPr/>
          </p:nvSpPr>
          <p:spPr bwMode="auto">
            <a:xfrm>
              <a:off x="1054366" y="5718232"/>
              <a:ext cx="1870793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hteck 11"/>
            <p:cNvSpPr>
              <a:spLocks noChangeArrowheads="1"/>
            </p:cNvSpPr>
            <p:nvPr/>
          </p:nvSpPr>
          <p:spPr bwMode="auto">
            <a:xfrm>
              <a:off x="2925159" y="5718232"/>
              <a:ext cx="1655763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</a:t>
              </a:r>
              <a:r>
                <a:rPr lang="de-DE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hteck 41"/>
            <p:cNvSpPr>
              <a:spLocks noChangeArrowheads="1"/>
            </p:cNvSpPr>
            <p:nvPr/>
          </p:nvSpPr>
          <p:spPr bwMode="auto">
            <a:xfrm>
              <a:off x="291324" y="5387598"/>
              <a:ext cx="8539906" cy="83300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/>
            <a:lstStyle/>
            <a:p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rank=1</a:t>
              </a:r>
              <a:endParaRPr lang="de-D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feld 7"/>
            <p:cNvSpPr txBox="1">
              <a:spLocks noChangeArrowheads="1"/>
            </p:cNvSpPr>
            <p:nvPr/>
          </p:nvSpPr>
          <p:spPr bwMode="auto">
            <a:xfrm>
              <a:off x="6347387" y="5389427"/>
              <a:ext cx="12128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rcv_buf_arr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feld 12"/>
            <p:cNvSpPr txBox="1">
              <a:spLocks noChangeArrowheads="1"/>
            </p:cNvSpPr>
            <p:nvPr/>
          </p:nvSpPr>
          <p:spPr bwMode="auto">
            <a:xfrm>
              <a:off x="1198505" y="5389427"/>
              <a:ext cx="12684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snd_buf_arr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Gerade Verbindung mit Pfeil 44"/>
            <p:cNvCxnSpPr>
              <a:cxnSpLocks noChangeShapeType="1"/>
            </p:cNvCxnSpPr>
            <p:nvPr/>
          </p:nvCxnSpPr>
          <p:spPr bwMode="auto">
            <a:xfrm>
              <a:off x="3747857" y="4723278"/>
              <a:ext cx="3572364" cy="1002699"/>
            </a:xfrm>
            <a:prstGeom prst="straightConnector1">
              <a:avLst/>
            </a:prstGeom>
            <a:noFill/>
            <a:ln w="38100" algn="ctr">
              <a:solidFill>
                <a:srgbClr val="008000"/>
              </a:solidFill>
              <a:prstDash val="sysDash"/>
              <a:round/>
              <a:headEnd type="none" w="sm" len="sm"/>
              <a:tailEnd type="triangle" w="med" len="med"/>
            </a:ln>
          </p:spPr>
        </p:cxnSp>
        <p:sp>
          <p:nvSpPr>
            <p:cNvPr id="46" name="Freihandform 45"/>
            <p:cNvSpPr/>
            <p:nvPr/>
          </p:nvSpPr>
          <p:spPr>
            <a:xfrm>
              <a:off x="3734612" y="4167513"/>
              <a:ext cx="1985962" cy="2112831"/>
            </a:xfrm>
            <a:custGeom>
              <a:avLst/>
              <a:gdLst>
                <a:gd name="connsiteX0" fmla="*/ 0 w 1985962"/>
                <a:gd name="connsiteY0" fmla="*/ 3345924 h 3738168"/>
                <a:gd name="connsiteX1" fmla="*/ 585787 w 1985962"/>
                <a:gd name="connsiteY1" fmla="*/ 3645962 h 3738168"/>
                <a:gd name="connsiteX2" fmla="*/ 885825 w 1985962"/>
                <a:gd name="connsiteY2" fmla="*/ 3703112 h 3738168"/>
                <a:gd name="connsiteX3" fmla="*/ 1042987 w 1985962"/>
                <a:gd name="connsiteY3" fmla="*/ 3374499 h 3738168"/>
                <a:gd name="connsiteX4" fmla="*/ 1071562 w 1985962"/>
                <a:gd name="connsiteY4" fmla="*/ 245537 h 3738168"/>
                <a:gd name="connsiteX5" fmla="*/ 1571625 w 1985962"/>
                <a:gd name="connsiteY5" fmla="*/ 231249 h 3738168"/>
                <a:gd name="connsiteX6" fmla="*/ 1985962 w 1985962"/>
                <a:gd name="connsiteY6" fmla="*/ 474137 h 3738168"/>
                <a:gd name="connsiteX0" fmla="*/ 0 w 1985962"/>
                <a:gd name="connsiteY0" fmla="*/ 3345924 h 3764532"/>
                <a:gd name="connsiteX1" fmla="*/ 585787 w 1985962"/>
                <a:gd name="connsiteY1" fmla="*/ 3645962 h 3764532"/>
                <a:gd name="connsiteX2" fmla="*/ 885825 w 1985962"/>
                <a:gd name="connsiteY2" fmla="*/ 3745974 h 3764532"/>
                <a:gd name="connsiteX3" fmla="*/ 1042987 w 1985962"/>
                <a:gd name="connsiteY3" fmla="*/ 3374499 h 3764532"/>
                <a:gd name="connsiteX4" fmla="*/ 1071562 w 1985962"/>
                <a:gd name="connsiteY4" fmla="*/ 245537 h 3764532"/>
                <a:gd name="connsiteX5" fmla="*/ 1571625 w 1985962"/>
                <a:gd name="connsiteY5" fmla="*/ 231249 h 3764532"/>
                <a:gd name="connsiteX6" fmla="*/ 1985962 w 1985962"/>
                <a:gd name="connsiteY6" fmla="*/ 474137 h 3764532"/>
                <a:gd name="connsiteX0" fmla="*/ 0 w 1985962"/>
                <a:gd name="connsiteY0" fmla="*/ 3345924 h 3724601"/>
                <a:gd name="connsiteX1" fmla="*/ 585787 w 1985962"/>
                <a:gd name="connsiteY1" fmla="*/ 3645962 h 3724601"/>
                <a:gd name="connsiteX2" fmla="*/ 1042987 w 1985962"/>
                <a:gd name="connsiteY2" fmla="*/ 3374499 h 3724601"/>
                <a:gd name="connsiteX3" fmla="*/ 1071562 w 1985962"/>
                <a:gd name="connsiteY3" fmla="*/ 245537 h 3724601"/>
                <a:gd name="connsiteX4" fmla="*/ 1571625 w 1985962"/>
                <a:gd name="connsiteY4" fmla="*/ 231249 h 3724601"/>
                <a:gd name="connsiteX5" fmla="*/ 1985962 w 1985962"/>
                <a:gd name="connsiteY5" fmla="*/ 474137 h 3724601"/>
                <a:gd name="connsiteX0" fmla="*/ 0 w 1985962"/>
                <a:gd name="connsiteY0" fmla="*/ 3345924 h 3757338"/>
                <a:gd name="connsiteX1" fmla="*/ 585787 w 1985962"/>
                <a:gd name="connsiteY1" fmla="*/ 3645962 h 3757338"/>
                <a:gd name="connsiteX2" fmla="*/ 1042987 w 1985962"/>
                <a:gd name="connsiteY2" fmla="*/ 3374499 h 3757338"/>
                <a:gd name="connsiteX3" fmla="*/ 1071562 w 1985962"/>
                <a:gd name="connsiteY3" fmla="*/ 245537 h 3757338"/>
                <a:gd name="connsiteX4" fmla="*/ 1571625 w 1985962"/>
                <a:gd name="connsiteY4" fmla="*/ 231249 h 3757338"/>
                <a:gd name="connsiteX5" fmla="*/ 1985962 w 1985962"/>
                <a:gd name="connsiteY5" fmla="*/ 474137 h 3757338"/>
                <a:gd name="connsiteX0" fmla="*/ 0 w 1985962"/>
                <a:gd name="connsiteY0" fmla="*/ 3345924 h 3751740"/>
                <a:gd name="connsiteX1" fmla="*/ 585787 w 1985962"/>
                <a:gd name="connsiteY1" fmla="*/ 3645962 h 3751740"/>
                <a:gd name="connsiteX2" fmla="*/ 1042987 w 1985962"/>
                <a:gd name="connsiteY2" fmla="*/ 3374499 h 3751740"/>
                <a:gd name="connsiteX3" fmla="*/ 1071562 w 1985962"/>
                <a:gd name="connsiteY3" fmla="*/ 245537 h 3751740"/>
                <a:gd name="connsiteX4" fmla="*/ 1571625 w 1985962"/>
                <a:gd name="connsiteY4" fmla="*/ 231249 h 3751740"/>
                <a:gd name="connsiteX5" fmla="*/ 1985962 w 1985962"/>
                <a:gd name="connsiteY5" fmla="*/ 474137 h 3751740"/>
                <a:gd name="connsiteX0" fmla="*/ 0 w 1985962"/>
                <a:gd name="connsiteY0" fmla="*/ 3345924 h 3751740"/>
                <a:gd name="connsiteX1" fmla="*/ 585787 w 1985962"/>
                <a:gd name="connsiteY1" fmla="*/ 3645962 h 3751740"/>
                <a:gd name="connsiteX2" fmla="*/ 1042987 w 1985962"/>
                <a:gd name="connsiteY2" fmla="*/ 3374499 h 3751740"/>
                <a:gd name="connsiteX3" fmla="*/ 1071562 w 1985962"/>
                <a:gd name="connsiteY3" fmla="*/ 245537 h 3751740"/>
                <a:gd name="connsiteX4" fmla="*/ 1571625 w 1985962"/>
                <a:gd name="connsiteY4" fmla="*/ 231249 h 3751740"/>
                <a:gd name="connsiteX5" fmla="*/ 1985962 w 1985962"/>
                <a:gd name="connsiteY5" fmla="*/ 474137 h 3751740"/>
                <a:gd name="connsiteX0" fmla="*/ 0 w 1985962"/>
                <a:gd name="connsiteY0" fmla="*/ 3349403 h 3755219"/>
                <a:gd name="connsiteX1" fmla="*/ 585787 w 1985962"/>
                <a:gd name="connsiteY1" fmla="*/ 3649441 h 3755219"/>
                <a:gd name="connsiteX2" fmla="*/ 1042987 w 1985962"/>
                <a:gd name="connsiteY2" fmla="*/ 3377978 h 3755219"/>
                <a:gd name="connsiteX3" fmla="*/ 1071562 w 1985962"/>
                <a:gd name="connsiteY3" fmla="*/ 249016 h 3755219"/>
                <a:gd name="connsiteX4" fmla="*/ 1571625 w 1985962"/>
                <a:gd name="connsiteY4" fmla="*/ 234728 h 3755219"/>
                <a:gd name="connsiteX5" fmla="*/ 1985962 w 1985962"/>
                <a:gd name="connsiteY5" fmla="*/ 477616 h 3755219"/>
                <a:gd name="connsiteX0" fmla="*/ 0 w 1985962"/>
                <a:gd name="connsiteY0" fmla="*/ 3360100 h 3765916"/>
                <a:gd name="connsiteX1" fmla="*/ 585787 w 1985962"/>
                <a:gd name="connsiteY1" fmla="*/ 3660138 h 3765916"/>
                <a:gd name="connsiteX2" fmla="*/ 1042987 w 1985962"/>
                <a:gd name="connsiteY2" fmla="*/ 3388675 h 3765916"/>
                <a:gd name="connsiteX3" fmla="*/ 1071562 w 1985962"/>
                <a:gd name="connsiteY3" fmla="*/ 259713 h 3765916"/>
                <a:gd name="connsiteX4" fmla="*/ 1614487 w 1985962"/>
                <a:gd name="connsiteY4" fmla="*/ 216850 h 3765916"/>
                <a:gd name="connsiteX5" fmla="*/ 1985962 w 1985962"/>
                <a:gd name="connsiteY5" fmla="*/ 488313 h 3765916"/>
                <a:gd name="connsiteX0" fmla="*/ 0 w 1985962"/>
                <a:gd name="connsiteY0" fmla="*/ 3367655 h 3773471"/>
                <a:gd name="connsiteX1" fmla="*/ 585787 w 1985962"/>
                <a:gd name="connsiteY1" fmla="*/ 3667693 h 3773471"/>
                <a:gd name="connsiteX2" fmla="*/ 1042987 w 1985962"/>
                <a:gd name="connsiteY2" fmla="*/ 3396230 h 3773471"/>
                <a:gd name="connsiteX3" fmla="*/ 1071562 w 1985962"/>
                <a:gd name="connsiteY3" fmla="*/ 267268 h 3773471"/>
                <a:gd name="connsiteX4" fmla="*/ 1614487 w 1985962"/>
                <a:gd name="connsiteY4" fmla="*/ 224405 h 3773471"/>
                <a:gd name="connsiteX5" fmla="*/ 1985962 w 1985962"/>
                <a:gd name="connsiteY5" fmla="*/ 495868 h 3773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5962" h="3773471">
                  <a:moveTo>
                    <a:pt x="0" y="3367655"/>
                  </a:moveTo>
                  <a:cubicBezTo>
                    <a:pt x="219075" y="3487908"/>
                    <a:pt x="397669" y="3591493"/>
                    <a:pt x="585787" y="3667693"/>
                  </a:cubicBezTo>
                  <a:cubicBezTo>
                    <a:pt x="773905" y="3743893"/>
                    <a:pt x="962025" y="3962967"/>
                    <a:pt x="1042987" y="3396230"/>
                  </a:cubicBezTo>
                  <a:cubicBezTo>
                    <a:pt x="1123949" y="2829493"/>
                    <a:pt x="976312" y="795906"/>
                    <a:pt x="1071562" y="267268"/>
                  </a:cubicBezTo>
                  <a:cubicBezTo>
                    <a:pt x="1166812" y="-261370"/>
                    <a:pt x="1490662" y="143442"/>
                    <a:pt x="1614487" y="224405"/>
                  </a:cubicBezTo>
                  <a:cubicBezTo>
                    <a:pt x="1738312" y="305368"/>
                    <a:pt x="1854993" y="393474"/>
                    <a:pt x="1985962" y="495868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7" name="Gerade Verbindung mit Pfeil 46"/>
            <p:cNvCxnSpPr>
              <a:cxnSpLocks noChangeShapeType="1"/>
            </p:cNvCxnSpPr>
            <p:nvPr/>
          </p:nvCxnSpPr>
          <p:spPr bwMode="auto">
            <a:xfrm flipV="1">
              <a:off x="2086908" y="4717268"/>
              <a:ext cx="5238887" cy="987093"/>
            </a:xfrm>
            <a:prstGeom prst="straightConnector1">
              <a:avLst/>
            </a:prstGeom>
            <a:noFill/>
            <a:ln w="38100" algn="ctr">
              <a:solidFill>
                <a:srgbClr val="CC00CC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48" name="Freihandform 47"/>
            <p:cNvSpPr/>
            <p:nvPr/>
          </p:nvSpPr>
          <p:spPr>
            <a:xfrm>
              <a:off x="2162986" y="4264120"/>
              <a:ext cx="3856280" cy="1950347"/>
            </a:xfrm>
            <a:custGeom>
              <a:avLst/>
              <a:gdLst>
                <a:gd name="connsiteX0" fmla="*/ 0 w 5129212"/>
                <a:gd name="connsiteY0" fmla="*/ 263467 h 3602749"/>
                <a:gd name="connsiteX1" fmla="*/ 771525 w 5129212"/>
                <a:gd name="connsiteY1" fmla="*/ 120592 h 3602749"/>
                <a:gd name="connsiteX2" fmla="*/ 1714500 w 5129212"/>
                <a:gd name="connsiteY2" fmla="*/ 20580 h 3602749"/>
                <a:gd name="connsiteX3" fmla="*/ 2486025 w 5129212"/>
                <a:gd name="connsiteY3" fmla="*/ 63442 h 3602749"/>
                <a:gd name="connsiteX4" fmla="*/ 2800350 w 5129212"/>
                <a:gd name="connsiteY4" fmla="*/ 634942 h 3602749"/>
                <a:gd name="connsiteX5" fmla="*/ 2900362 w 5129212"/>
                <a:gd name="connsiteY5" fmla="*/ 2978092 h 3602749"/>
                <a:gd name="connsiteX6" fmla="*/ 3000375 w 5129212"/>
                <a:gd name="connsiteY6" fmla="*/ 3521017 h 3602749"/>
                <a:gd name="connsiteX7" fmla="*/ 4329112 w 5129212"/>
                <a:gd name="connsiteY7" fmla="*/ 3563880 h 3602749"/>
                <a:gd name="connsiteX8" fmla="*/ 5129212 w 5129212"/>
                <a:gd name="connsiteY8" fmla="*/ 3163830 h 3602749"/>
                <a:gd name="connsiteX9" fmla="*/ 5129212 w 5129212"/>
                <a:gd name="connsiteY9" fmla="*/ 3163830 h 3602749"/>
                <a:gd name="connsiteX0" fmla="*/ 0 w 5188478"/>
                <a:gd name="connsiteY0" fmla="*/ 263467 h 3602749"/>
                <a:gd name="connsiteX1" fmla="*/ 771525 w 5188478"/>
                <a:gd name="connsiteY1" fmla="*/ 120592 h 3602749"/>
                <a:gd name="connsiteX2" fmla="*/ 1714500 w 5188478"/>
                <a:gd name="connsiteY2" fmla="*/ 20580 h 3602749"/>
                <a:gd name="connsiteX3" fmla="*/ 2486025 w 5188478"/>
                <a:gd name="connsiteY3" fmla="*/ 63442 h 3602749"/>
                <a:gd name="connsiteX4" fmla="*/ 2800350 w 5188478"/>
                <a:gd name="connsiteY4" fmla="*/ 634942 h 3602749"/>
                <a:gd name="connsiteX5" fmla="*/ 2900362 w 5188478"/>
                <a:gd name="connsiteY5" fmla="*/ 2978092 h 3602749"/>
                <a:gd name="connsiteX6" fmla="*/ 3000375 w 5188478"/>
                <a:gd name="connsiteY6" fmla="*/ 3521017 h 3602749"/>
                <a:gd name="connsiteX7" fmla="*/ 4329112 w 5188478"/>
                <a:gd name="connsiteY7" fmla="*/ 3563880 h 3602749"/>
                <a:gd name="connsiteX8" fmla="*/ 5129212 w 5188478"/>
                <a:gd name="connsiteY8" fmla="*/ 3163830 h 3602749"/>
                <a:gd name="connsiteX9" fmla="*/ 5129212 w 5188478"/>
                <a:gd name="connsiteY9" fmla="*/ 3092392 h 3602749"/>
                <a:gd name="connsiteX0" fmla="*/ 0 w 5129212"/>
                <a:gd name="connsiteY0" fmla="*/ 263467 h 3602749"/>
                <a:gd name="connsiteX1" fmla="*/ 771525 w 5129212"/>
                <a:gd name="connsiteY1" fmla="*/ 120592 h 3602749"/>
                <a:gd name="connsiteX2" fmla="*/ 1714500 w 5129212"/>
                <a:gd name="connsiteY2" fmla="*/ 20580 h 3602749"/>
                <a:gd name="connsiteX3" fmla="*/ 2486025 w 5129212"/>
                <a:gd name="connsiteY3" fmla="*/ 63442 h 3602749"/>
                <a:gd name="connsiteX4" fmla="*/ 2800350 w 5129212"/>
                <a:gd name="connsiteY4" fmla="*/ 634942 h 3602749"/>
                <a:gd name="connsiteX5" fmla="*/ 2900362 w 5129212"/>
                <a:gd name="connsiteY5" fmla="*/ 2978092 h 3602749"/>
                <a:gd name="connsiteX6" fmla="*/ 3000375 w 5129212"/>
                <a:gd name="connsiteY6" fmla="*/ 3521017 h 3602749"/>
                <a:gd name="connsiteX7" fmla="*/ 4329112 w 5129212"/>
                <a:gd name="connsiteY7" fmla="*/ 3563880 h 3602749"/>
                <a:gd name="connsiteX8" fmla="*/ 5129212 w 5129212"/>
                <a:gd name="connsiteY8" fmla="*/ 3163830 h 3602749"/>
                <a:gd name="connsiteX0" fmla="*/ 0 w 5114925"/>
                <a:gd name="connsiteY0" fmla="*/ 263467 h 3605779"/>
                <a:gd name="connsiteX1" fmla="*/ 771525 w 5114925"/>
                <a:gd name="connsiteY1" fmla="*/ 120592 h 3605779"/>
                <a:gd name="connsiteX2" fmla="*/ 1714500 w 5114925"/>
                <a:gd name="connsiteY2" fmla="*/ 20580 h 3605779"/>
                <a:gd name="connsiteX3" fmla="*/ 2486025 w 5114925"/>
                <a:gd name="connsiteY3" fmla="*/ 63442 h 3605779"/>
                <a:gd name="connsiteX4" fmla="*/ 2800350 w 5114925"/>
                <a:gd name="connsiteY4" fmla="*/ 634942 h 3605779"/>
                <a:gd name="connsiteX5" fmla="*/ 2900362 w 5114925"/>
                <a:gd name="connsiteY5" fmla="*/ 2978092 h 3605779"/>
                <a:gd name="connsiteX6" fmla="*/ 3000375 w 5114925"/>
                <a:gd name="connsiteY6" fmla="*/ 3521017 h 3605779"/>
                <a:gd name="connsiteX7" fmla="*/ 4329112 w 5114925"/>
                <a:gd name="connsiteY7" fmla="*/ 3563880 h 3605779"/>
                <a:gd name="connsiteX8" fmla="*/ 5114925 w 5114925"/>
                <a:gd name="connsiteY8" fmla="*/ 3120968 h 3605779"/>
                <a:gd name="connsiteX0" fmla="*/ 0 w 5114925"/>
                <a:gd name="connsiteY0" fmla="*/ 263467 h 3567255"/>
                <a:gd name="connsiteX1" fmla="*/ 771525 w 5114925"/>
                <a:gd name="connsiteY1" fmla="*/ 120592 h 3567255"/>
                <a:gd name="connsiteX2" fmla="*/ 1714500 w 5114925"/>
                <a:gd name="connsiteY2" fmla="*/ 20580 h 3567255"/>
                <a:gd name="connsiteX3" fmla="*/ 2486025 w 5114925"/>
                <a:gd name="connsiteY3" fmla="*/ 63442 h 3567255"/>
                <a:gd name="connsiteX4" fmla="*/ 2800350 w 5114925"/>
                <a:gd name="connsiteY4" fmla="*/ 634942 h 3567255"/>
                <a:gd name="connsiteX5" fmla="*/ 2900362 w 5114925"/>
                <a:gd name="connsiteY5" fmla="*/ 2978092 h 3567255"/>
                <a:gd name="connsiteX6" fmla="*/ 3000375 w 5114925"/>
                <a:gd name="connsiteY6" fmla="*/ 3521017 h 3567255"/>
                <a:gd name="connsiteX7" fmla="*/ 4271962 w 5114925"/>
                <a:gd name="connsiteY7" fmla="*/ 3492443 h 3567255"/>
                <a:gd name="connsiteX8" fmla="*/ 5114925 w 5114925"/>
                <a:gd name="connsiteY8" fmla="*/ 3120968 h 3567255"/>
                <a:gd name="connsiteX0" fmla="*/ 0 w 5114925"/>
                <a:gd name="connsiteY0" fmla="*/ 263467 h 3520065"/>
                <a:gd name="connsiteX1" fmla="*/ 771525 w 5114925"/>
                <a:gd name="connsiteY1" fmla="*/ 120592 h 3520065"/>
                <a:gd name="connsiteX2" fmla="*/ 1714500 w 5114925"/>
                <a:gd name="connsiteY2" fmla="*/ 20580 h 3520065"/>
                <a:gd name="connsiteX3" fmla="*/ 2486025 w 5114925"/>
                <a:gd name="connsiteY3" fmla="*/ 63442 h 3520065"/>
                <a:gd name="connsiteX4" fmla="*/ 2800350 w 5114925"/>
                <a:gd name="connsiteY4" fmla="*/ 634942 h 3520065"/>
                <a:gd name="connsiteX5" fmla="*/ 2900362 w 5114925"/>
                <a:gd name="connsiteY5" fmla="*/ 2978092 h 3520065"/>
                <a:gd name="connsiteX6" fmla="*/ 3114675 w 5114925"/>
                <a:gd name="connsiteY6" fmla="*/ 3435292 h 3520065"/>
                <a:gd name="connsiteX7" fmla="*/ 4271962 w 5114925"/>
                <a:gd name="connsiteY7" fmla="*/ 3492443 h 3520065"/>
                <a:gd name="connsiteX8" fmla="*/ 5114925 w 5114925"/>
                <a:gd name="connsiteY8" fmla="*/ 3120968 h 3520065"/>
                <a:gd name="connsiteX0" fmla="*/ 0 w 5114925"/>
                <a:gd name="connsiteY0" fmla="*/ 263467 h 3537367"/>
                <a:gd name="connsiteX1" fmla="*/ 771525 w 5114925"/>
                <a:gd name="connsiteY1" fmla="*/ 120592 h 3537367"/>
                <a:gd name="connsiteX2" fmla="*/ 1714500 w 5114925"/>
                <a:gd name="connsiteY2" fmla="*/ 20580 h 3537367"/>
                <a:gd name="connsiteX3" fmla="*/ 2486025 w 5114925"/>
                <a:gd name="connsiteY3" fmla="*/ 63442 h 3537367"/>
                <a:gd name="connsiteX4" fmla="*/ 2800350 w 5114925"/>
                <a:gd name="connsiteY4" fmla="*/ 634942 h 3537367"/>
                <a:gd name="connsiteX5" fmla="*/ 2900362 w 5114925"/>
                <a:gd name="connsiteY5" fmla="*/ 2978092 h 3537367"/>
                <a:gd name="connsiteX6" fmla="*/ 3114675 w 5114925"/>
                <a:gd name="connsiteY6" fmla="*/ 3435292 h 3537367"/>
                <a:gd name="connsiteX7" fmla="*/ 4271962 w 5114925"/>
                <a:gd name="connsiteY7" fmla="*/ 3492443 h 3537367"/>
                <a:gd name="connsiteX8" fmla="*/ 5114925 w 5114925"/>
                <a:gd name="connsiteY8" fmla="*/ 3120968 h 3537367"/>
                <a:gd name="connsiteX0" fmla="*/ 0 w 5114925"/>
                <a:gd name="connsiteY0" fmla="*/ 263467 h 3477252"/>
                <a:gd name="connsiteX1" fmla="*/ 771525 w 5114925"/>
                <a:gd name="connsiteY1" fmla="*/ 120592 h 3477252"/>
                <a:gd name="connsiteX2" fmla="*/ 1714500 w 5114925"/>
                <a:gd name="connsiteY2" fmla="*/ 20580 h 3477252"/>
                <a:gd name="connsiteX3" fmla="*/ 2486025 w 5114925"/>
                <a:gd name="connsiteY3" fmla="*/ 63442 h 3477252"/>
                <a:gd name="connsiteX4" fmla="*/ 2800350 w 5114925"/>
                <a:gd name="connsiteY4" fmla="*/ 634942 h 3477252"/>
                <a:gd name="connsiteX5" fmla="*/ 2900362 w 5114925"/>
                <a:gd name="connsiteY5" fmla="*/ 2978092 h 3477252"/>
                <a:gd name="connsiteX6" fmla="*/ 3114675 w 5114925"/>
                <a:gd name="connsiteY6" fmla="*/ 3435292 h 3477252"/>
                <a:gd name="connsiteX7" fmla="*/ 4186237 w 5114925"/>
                <a:gd name="connsiteY7" fmla="*/ 3421006 h 3477252"/>
                <a:gd name="connsiteX8" fmla="*/ 5114925 w 5114925"/>
                <a:gd name="connsiteY8" fmla="*/ 3120968 h 3477252"/>
                <a:gd name="connsiteX0" fmla="*/ 0 w 5114925"/>
                <a:gd name="connsiteY0" fmla="*/ 263467 h 3477252"/>
                <a:gd name="connsiteX1" fmla="*/ 771525 w 5114925"/>
                <a:gd name="connsiteY1" fmla="*/ 120592 h 3477252"/>
                <a:gd name="connsiteX2" fmla="*/ 1714500 w 5114925"/>
                <a:gd name="connsiteY2" fmla="*/ 20580 h 3477252"/>
                <a:gd name="connsiteX3" fmla="*/ 2486025 w 5114925"/>
                <a:gd name="connsiteY3" fmla="*/ 63442 h 3477252"/>
                <a:gd name="connsiteX4" fmla="*/ 2800350 w 5114925"/>
                <a:gd name="connsiteY4" fmla="*/ 634942 h 3477252"/>
                <a:gd name="connsiteX5" fmla="*/ 2900362 w 5114925"/>
                <a:gd name="connsiteY5" fmla="*/ 2978092 h 3477252"/>
                <a:gd name="connsiteX6" fmla="*/ 3114675 w 5114925"/>
                <a:gd name="connsiteY6" fmla="*/ 3435292 h 3477252"/>
                <a:gd name="connsiteX7" fmla="*/ 4186237 w 5114925"/>
                <a:gd name="connsiteY7" fmla="*/ 3421006 h 3477252"/>
                <a:gd name="connsiteX8" fmla="*/ 5114925 w 5114925"/>
                <a:gd name="connsiteY8" fmla="*/ 3120968 h 3477252"/>
                <a:gd name="connsiteX0" fmla="*/ 0 w 5114925"/>
                <a:gd name="connsiteY0" fmla="*/ 263467 h 3462286"/>
                <a:gd name="connsiteX1" fmla="*/ 771525 w 5114925"/>
                <a:gd name="connsiteY1" fmla="*/ 120592 h 3462286"/>
                <a:gd name="connsiteX2" fmla="*/ 1714500 w 5114925"/>
                <a:gd name="connsiteY2" fmla="*/ 20580 h 3462286"/>
                <a:gd name="connsiteX3" fmla="*/ 2486025 w 5114925"/>
                <a:gd name="connsiteY3" fmla="*/ 63442 h 3462286"/>
                <a:gd name="connsiteX4" fmla="*/ 2800350 w 5114925"/>
                <a:gd name="connsiteY4" fmla="*/ 634942 h 3462286"/>
                <a:gd name="connsiteX5" fmla="*/ 2900362 w 5114925"/>
                <a:gd name="connsiteY5" fmla="*/ 2978092 h 3462286"/>
                <a:gd name="connsiteX6" fmla="*/ 3114675 w 5114925"/>
                <a:gd name="connsiteY6" fmla="*/ 3435292 h 3462286"/>
                <a:gd name="connsiteX7" fmla="*/ 4143374 w 5114925"/>
                <a:gd name="connsiteY7" fmla="*/ 3378143 h 3462286"/>
                <a:gd name="connsiteX8" fmla="*/ 5114925 w 5114925"/>
                <a:gd name="connsiteY8" fmla="*/ 3120968 h 3462286"/>
                <a:gd name="connsiteX0" fmla="*/ 0 w 5114925"/>
                <a:gd name="connsiteY0" fmla="*/ 263467 h 3462286"/>
                <a:gd name="connsiteX1" fmla="*/ 771525 w 5114925"/>
                <a:gd name="connsiteY1" fmla="*/ 120592 h 3462286"/>
                <a:gd name="connsiteX2" fmla="*/ 1714500 w 5114925"/>
                <a:gd name="connsiteY2" fmla="*/ 20580 h 3462286"/>
                <a:gd name="connsiteX3" fmla="*/ 2486025 w 5114925"/>
                <a:gd name="connsiteY3" fmla="*/ 63442 h 3462286"/>
                <a:gd name="connsiteX4" fmla="*/ 2800350 w 5114925"/>
                <a:gd name="connsiteY4" fmla="*/ 634942 h 3462286"/>
                <a:gd name="connsiteX5" fmla="*/ 2900362 w 5114925"/>
                <a:gd name="connsiteY5" fmla="*/ 2978092 h 3462286"/>
                <a:gd name="connsiteX6" fmla="*/ 3114675 w 5114925"/>
                <a:gd name="connsiteY6" fmla="*/ 3435292 h 3462286"/>
                <a:gd name="connsiteX7" fmla="*/ 4143374 w 5114925"/>
                <a:gd name="connsiteY7" fmla="*/ 3378143 h 3462286"/>
                <a:gd name="connsiteX8" fmla="*/ 5114925 w 5114925"/>
                <a:gd name="connsiteY8" fmla="*/ 3120968 h 3462286"/>
                <a:gd name="connsiteX0" fmla="*/ 0 w 5114925"/>
                <a:gd name="connsiteY0" fmla="*/ 263467 h 3378143"/>
                <a:gd name="connsiteX1" fmla="*/ 771525 w 5114925"/>
                <a:gd name="connsiteY1" fmla="*/ 120592 h 3378143"/>
                <a:gd name="connsiteX2" fmla="*/ 1714500 w 5114925"/>
                <a:gd name="connsiteY2" fmla="*/ 20580 h 3378143"/>
                <a:gd name="connsiteX3" fmla="*/ 2486025 w 5114925"/>
                <a:gd name="connsiteY3" fmla="*/ 63442 h 3378143"/>
                <a:gd name="connsiteX4" fmla="*/ 2800350 w 5114925"/>
                <a:gd name="connsiteY4" fmla="*/ 634942 h 3378143"/>
                <a:gd name="connsiteX5" fmla="*/ 2900362 w 5114925"/>
                <a:gd name="connsiteY5" fmla="*/ 2978092 h 3378143"/>
                <a:gd name="connsiteX6" fmla="*/ 4143374 w 5114925"/>
                <a:gd name="connsiteY6" fmla="*/ 3378143 h 3378143"/>
                <a:gd name="connsiteX7" fmla="*/ 5114925 w 5114925"/>
                <a:gd name="connsiteY7" fmla="*/ 3120968 h 3378143"/>
                <a:gd name="connsiteX0" fmla="*/ 0 w 5114925"/>
                <a:gd name="connsiteY0" fmla="*/ 263467 h 3392430"/>
                <a:gd name="connsiteX1" fmla="*/ 771525 w 5114925"/>
                <a:gd name="connsiteY1" fmla="*/ 120592 h 3392430"/>
                <a:gd name="connsiteX2" fmla="*/ 1714500 w 5114925"/>
                <a:gd name="connsiteY2" fmla="*/ 20580 h 3392430"/>
                <a:gd name="connsiteX3" fmla="*/ 2486025 w 5114925"/>
                <a:gd name="connsiteY3" fmla="*/ 63442 h 3392430"/>
                <a:gd name="connsiteX4" fmla="*/ 2800350 w 5114925"/>
                <a:gd name="connsiteY4" fmla="*/ 634942 h 3392430"/>
                <a:gd name="connsiteX5" fmla="*/ 2900362 w 5114925"/>
                <a:gd name="connsiteY5" fmla="*/ 2978092 h 3392430"/>
                <a:gd name="connsiteX6" fmla="*/ 3786187 w 5114925"/>
                <a:gd name="connsiteY6" fmla="*/ 3392430 h 3392430"/>
                <a:gd name="connsiteX7" fmla="*/ 5114925 w 5114925"/>
                <a:gd name="connsiteY7" fmla="*/ 3120968 h 3392430"/>
                <a:gd name="connsiteX0" fmla="*/ 0 w 5114925"/>
                <a:gd name="connsiteY0" fmla="*/ 263467 h 3408507"/>
                <a:gd name="connsiteX1" fmla="*/ 771525 w 5114925"/>
                <a:gd name="connsiteY1" fmla="*/ 120592 h 3408507"/>
                <a:gd name="connsiteX2" fmla="*/ 1714500 w 5114925"/>
                <a:gd name="connsiteY2" fmla="*/ 20580 h 3408507"/>
                <a:gd name="connsiteX3" fmla="*/ 2486025 w 5114925"/>
                <a:gd name="connsiteY3" fmla="*/ 63442 h 3408507"/>
                <a:gd name="connsiteX4" fmla="*/ 2800350 w 5114925"/>
                <a:gd name="connsiteY4" fmla="*/ 634942 h 3408507"/>
                <a:gd name="connsiteX5" fmla="*/ 2900362 w 5114925"/>
                <a:gd name="connsiteY5" fmla="*/ 2978092 h 3408507"/>
                <a:gd name="connsiteX6" fmla="*/ 3786187 w 5114925"/>
                <a:gd name="connsiteY6" fmla="*/ 3392430 h 3408507"/>
                <a:gd name="connsiteX7" fmla="*/ 5114925 w 5114925"/>
                <a:gd name="connsiteY7" fmla="*/ 3120968 h 3408507"/>
                <a:gd name="connsiteX0" fmla="*/ 0 w 5114925"/>
                <a:gd name="connsiteY0" fmla="*/ 263467 h 3478704"/>
                <a:gd name="connsiteX1" fmla="*/ 771525 w 5114925"/>
                <a:gd name="connsiteY1" fmla="*/ 120592 h 3478704"/>
                <a:gd name="connsiteX2" fmla="*/ 1714500 w 5114925"/>
                <a:gd name="connsiteY2" fmla="*/ 20580 h 3478704"/>
                <a:gd name="connsiteX3" fmla="*/ 2486025 w 5114925"/>
                <a:gd name="connsiteY3" fmla="*/ 63442 h 3478704"/>
                <a:gd name="connsiteX4" fmla="*/ 2800350 w 5114925"/>
                <a:gd name="connsiteY4" fmla="*/ 634942 h 3478704"/>
                <a:gd name="connsiteX5" fmla="*/ 2900362 w 5114925"/>
                <a:gd name="connsiteY5" fmla="*/ 2978092 h 3478704"/>
                <a:gd name="connsiteX6" fmla="*/ 3334366 w 5114925"/>
                <a:gd name="connsiteY6" fmla="*/ 3469008 h 3478704"/>
                <a:gd name="connsiteX7" fmla="*/ 5114925 w 5114925"/>
                <a:gd name="connsiteY7" fmla="*/ 3120968 h 3478704"/>
                <a:gd name="connsiteX0" fmla="*/ 0 w 5114925"/>
                <a:gd name="connsiteY0" fmla="*/ 263467 h 3470377"/>
                <a:gd name="connsiteX1" fmla="*/ 771525 w 5114925"/>
                <a:gd name="connsiteY1" fmla="*/ 120592 h 3470377"/>
                <a:gd name="connsiteX2" fmla="*/ 1714500 w 5114925"/>
                <a:gd name="connsiteY2" fmla="*/ 20580 h 3470377"/>
                <a:gd name="connsiteX3" fmla="*/ 2486025 w 5114925"/>
                <a:gd name="connsiteY3" fmla="*/ 63442 h 3470377"/>
                <a:gd name="connsiteX4" fmla="*/ 2800350 w 5114925"/>
                <a:gd name="connsiteY4" fmla="*/ 634942 h 3470377"/>
                <a:gd name="connsiteX5" fmla="*/ 2900362 w 5114925"/>
                <a:gd name="connsiteY5" fmla="*/ 2978092 h 3470377"/>
                <a:gd name="connsiteX6" fmla="*/ 3334366 w 5114925"/>
                <a:gd name="connsiteY6" fmla="*/ 3469008 h 3470377"/>
                <a:gd name="connsiteX7" fmla="*/ 5114925 w 5114925"/>
                <a:gd name="connsiteY7" fmla="*/ 3120968 h 3470377"/>
                <a:gd name="connsiteX0" fmla="*/ 0 w 3856280"/>
                <a:gd name="connsiteY0" fmla="*/ 263467 h 3470850"/>
                <a:gd name="connsiteX1" fmla="*/ 771525 w 3856280"/>
                <a:gd name="connsiteY1" fmla="*/ 120592 h 3470850"/>
                <a:gd name="connsiteX2" fmla="*/ 1714500 w 3856280"/>
                <a:gd name="connsiteY2" fmla="*/ 20580 h 3470850"/>
                <a:gd name="connsiteX3" fmla="*/ 2486025 w 3856280"/>
                <a:gd name="connsiteY3" fmla="*/ 63442 h 3470850"/>
                <a:gd name="connsiteX4" fmla="*/ 2800350 w 3856280"/>
                <a:gd name="connsiteY4" fmla="*/ 634942 h 3470850"/>
                <a:gd name="connsiteX5" fmla="*/ 2900362 w 3856280"/>
                <a:gd name="connsiteY5" fmla="*/ 2978092 h 3470850"/>
                <a:gd name="connsiteX6" fmla="*/ 3334366 w 3856280"/>
                <a:gd name="connsiteY6" fmla="*/ 3469008 h 3470850"/>
                <a:gd name="connsiteX7" fmla="*/ 3856280 w 3856280"/>
                <a:gd name="connsiteY7" fmla="*/ 3140112 h 347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6280" h="3470850">
                  <a:moveTo>
                    <a:pt x="0" y="263467"/>
                  </a:moveTo>
                  <a:cubicBezTo>
                    <a:pt x="242887" y="212270"/>
                    <a:pt x="485775" y="161073"/>
                    <a:pt x="771525" y="120592"/>
                  </a:cubicBezTo>
                  <a:cubicBezTo>
                    <a:pt x="1057275" y="80111"/>
                    <a:pt x="1428750" y="30105"/>
                    <a:pt x="1714500" y="20580"/>
                  </a:cubicBezTo>
                  <a:cubicBezTo>
                    <a:pt x="2000250" y="11055"/>
                    <a:pt x="2305050" y="-38952"/>
                    <a:pt x="2486025" y="63442"/>
                  </a:cubicBezTo>
                  <a:cubicBezTo>
                    <a:pt x="2667000" y="165836"/>
                    <a:pt x="2731294" y="149167"/>
                    <a:pt x="2800350" y="634942"/>
                  </a:cubicBezTo>
                  <a:cubicBezTo>
                    <a:pt x="2869406" y="1120717"/>
                    <a:pt x="2811359" y="2505748"/>
                    <a:pt x="2900362" y="2978092"/>
                  </a:cubicBezTo>
                  <a:cubicBezTo>
                    <a:pt x="2989365" y="3450436"/>
                    <a:pt x="3175046" y="3442005"/>
                    <a:pt x="3334366" y="3469008"/>
                  </a:cubicBezTo>
                  <a:cubicBezTo>
                    <a:pt x="3493686" y="3496011"/>
                    <a:pt x="3722930" y="3218693"/>
                    <a:pt x="3856280" y="3140112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Rechteck 1"/>
          <p:cNvSpPr/>
          <p:nvPr/>
        </p:nvSpPr>
        <p:spPr>
          <a:xfrm>
            <a:off x="-119962" y="3778525"/>
            <a:ext cx="9372482" cy="2321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OR</a:t>
            </a:r>
            <a:endParaRPr lang="de-DE" b="1" dirty="0"/>
          </a:p>
        </p:txBody>
      </p:sp>
      <p:sp>
        <p:nvSpPr>
          <p:cNvPr id="5" name="Ellipse 4"/>
          <p:cNvSpPr/>
          <p:nvPr/>
        </p:nvSpPr>
        <p:spPr>
          <a:xfrm>
            <a:off x="2606268" y="1857444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/>
        </p:nvSpPr>
        <p:spPr>
          <a:xfrm>
            <a:off x="4318965" y="1871809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/>
        </p:nvSpPr>
        <p:spPr>
          <a:xfrm>
            <a:off x="6731311" y="3132692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/>
        </p:nvSpPr>
        <p:spPr>
          <a:xfrm>
            <a:off x="8380810" y="3127552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6325748" y="836671"/>
            <a:ext cx="2807494" cy="574673"/>
            <a:chOff x="6325748" y="836671"/>
            <a:chExt cx="2807494" cy="574673"/>
          </a:xfrm>
        </p:grpSpPr>
        <p:sp>
          <p:nvSpPr>
            <p:cNvPr id="7" name="Abgerundete rechteckige Legende 6"/>
            <p:cNvSpPr/>
            <p:nvPr/>
          </p:nvSpPr>
          <p:spPr>
            <a:xfrm>
              <a:off x="6325748" y="836671"/>
              <a:ext cx="2807494" cy="574673"/>
            </a:xfrm>
            <a:prstGeom prst="wedgeRoundRectCallout">
              <a:avLst>
                <a:gd name="adj1" fmla="val -21216"/>
                <a:gd name="adj2" fmla="val 41656"/>
                <a:gd name="adj3" fmla="val 16667"/>
              </a:avLst>
            </a:prstGeom>
            <a:solidFill>
              <a:srgbClr val="FFFFCC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 smtClean="0">
                  <a:solidFill>
                    <a:srgbClr val="C00000"/>
                  </a:solidFill>
                </a:rPr>
                <a:t>Same 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snd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/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rcv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 pair 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of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 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ranks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:</a:t>
              </a:r>
              <a:br>
                <a:rPr lang="de-DE" sz="1600" b="1" dirty="0" smtClean="0">
                  <a:solidFill>
                    <a:srgbClr val="C00000"/>
                  </a:solidFill>
                </a:rPr>
              </a:br>
              <a:r>
                <a:rPr lang="de-DE" sz="1600" b="1" dirty="0" smtClean="0">
                  <a:solidFill>
                    <a:srgbClr val="C00000"/>
                  </a:solidFill>
                </a:rPr>
                <a:t>1 </a:t>
              </a:r>
              <a:r>
                <a:rPr lang="de-DE" sz="1600" b="1" dirty="0" smtClean="0">
                  <a:solidFill>
                    <a:srgbClr val="C00000"/>
                  </a:solidFill>
                  <a:sym typeface="Wingdings" panose="05000000000000000000" pitchFamily="2" charset="2"/>
                </a:rPr>
                <a:t>  0</a:t>
              </a:r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69" name="Abgerundete rechteckige Legende 68"/>
            <p:cNvSpPr/>
            <p:nvPr/>
          </p:nvSpPr>
          <p:spPr>
            <a:xfrm>
              <a:off x="7374011" y="1109278"/>
              <a:ext cx="248569" cy="259146"/>
            </a:xfrm>
            <a:prstGeom prst="wedgeRoundRectCallout">
              <a:avLst>
                <a:gd name="adj1" fmla="val -1147197"/>
                <a:gd name="adj2" fmla="val 266280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0" name="Abgerundete rechteckige Legende 69"/>
            <p:cNvSpPr/>
            <p:nvPr/>
          </p:nvSpPr>
          <p:spPr>
            <a:xfrm>
              <a:off x="7374011" y="1109278"/>
              <a:ext cx="248569" cy="259146"/>
            </a:xfrm>
            <a:prstGeom prst="wedgeRoundRectCallout">
              <a:avLst>
                <a:gd name="adj1" fmla="val -1796372"/>
                <a:gd name="adj2" fmla="val 253826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1" name="Abgerundete rechteckige Legende 70"/>
            <p:cNvSpPr/>
            <p:nvPr/>
          </p:nvSpPr>
          <p:spPr>
            <a:xfrm>
              <a:off x="7812360" y="1112539"/>
              <a:ext cx="248569" cy="259146"/>
            </a:xfrm>
            <a:prstGeom prst="wedgeRoundRectCallout">
              <a:avLst>
                <a:gd name="adj1" fmla="val 242037"/>
                <a:gd name="adj2" fmla="val 710458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3" name="Abgerundete rechteckige Legende 72"/>
            <p:cNvSpPr/>
            <p:nvPr/>
          </p:nvSpPr>
          <p:spPr>
            <a:xfrm>
              <a:off x="7812360" y="1112539"/>
              <a:ext cx="248569" cy="259146"/>
            </a:xfrm>
            <a:prstGeom prst="wedgeRoundRectCallout">
              <a:avLst>
                <a:gd name="adj1" fmla="val -389827"/>
                <a:gd name="adj2" fmla="val 718759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7" name="Ellipse 16"/>
          <p:cNvSpPr/>
          <p:nvPr/>
        </p:nvSpPr>
        <p:spPr>
          <a:xfrm>
            <a:off x="6325748" y="2272210"/>
            <a:ext cx="2706556" cy="640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78" name="Ellipse 77"/>
          <p:cNvSpPr/>
          <p:nvPr/>
        </p:nvSpPr>
        <p:spPr>
          <a:xfrm>
            <a:off x="6325748" y="4834210"/>
            <a:ext cx="2706556" cy="640311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79" name="Rectangle 174"/>
          <p:cNvSpPr>
            <a:spLocks noChangeArrowheads="1"/>
          </p:cNvSpPr>
          <p:nvPr/>
        </p:nvSpPr>
        <p:spPr bwMode="auto">
          <a:xfrm>
            <a:off x="9032304" y="623312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sp>
        <p:nvSpPr>
          <p:cNvPr id="80" name="Rectangle 175"/>
          <p:cNvSpPr>
            <a:spLocks noChangeArrowheads="1"/>
          </p:cNvSpPr>
          <p:nvPr/>
        </p:nvSpPr>
        <p:spPr bwMode="auto">
          <a:xfrm>
            <a:off x="9032304" y="6233120"/>
            <a:ext cx="762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786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78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MPI_NEIGBOR_ALLTOALL </a:t>
            </a:r>
            <a:r>
              <a:rPr lang="de-DE" dirty="0" err="1" smtClean="0"/>
              <a:t>cyclic</a:t>
            </a:r>
            <a:r>
              <a:rPr lang="de-DE" dirty="0" smtClean="0"/>
              <a:t> (#</a:t>
            </a:r>
            <a:r>
              <a:rPr lang="de-DE" dirty="0" err="1" smtClean="0"/>
              <a:t>procs</a:t>
            </a:r>
            <a:r>
              <a:rPr lang="de-DE" dirty="0" smtClean="0"/>
              <a:t>==2)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Error/gap in MPI-3 MPI_NEIGHBOR_ALLTOALL / ALLGATHER</a:t>
            </a:r>
            <a:endParaRPr lang="de-DE" altLang="de-DE" dirty="0"/>
          </a:p>
        </p:txBody>
      </p:sp>
      <p:sp>
        <p:nvSpPr>
          <p:cNvPr id="9" name="Rechteck 4"/>
          <p:cNvSpPr>
            <a:spLocks noChangeArrowheads="1"/>
          </p:cNvSpPr>
          <p:nvPr/>
        </p:nvSpPr>
        <p:spPr bwMode="auto">
          <a:xfrm>
            <a:off x="5148064" y="1835928"/>
            <a:ext cx="1872208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5"/>
          <p:cNvSpPr>
            <a:spLocks noChangeArrowheads="1"/>
          </p:cNvSpPr>
          <p:nvPr/>
        </p:nvSpPr>
        <p:spPr bwMode="auto">
          <a:xfrm>
            <a:off x="7020272" y="1835928"/>
            <a:ext cx="1656184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   </a:t>
            </a:r>
            <a:endParaRPr lang="de-DE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7"/>
          <p:cNvSpPr txBox="1">
            <a:spLocks noChangeArrowheads="1"/>
          </p:cNvSpPr>
          <p:nvPr/>
        </p:nvSpPr>
        <p:spPr bwMode="auto">
          <a:xfrm>
            <a:off x="6336506" y="1484784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0"/>
          <p:cNvSpPr>
            <a:spLocks noChangeArrowheads="1"/>
          </p:cNvSpPr>
          <p:nvPr/>
        </p:nvSpPr>
        <p:spPr bwMode="auto">
          <a:xfrm>
            <a:off x="1043608" y="1835928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1"/>
          <p:cNvSpPr>
            <a:spLocks noChangeArrowheads="1"/>
          </p:cNvSpPr>
          <p:nvPr/>
        </p:nvSpPr>
        <p:spPr bwMode="auto">
          <a:xfrm>
            <a:off x="2914401" y="1835928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1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2"/>
          <p:cNvSpPr txBox="1">
            <a:spLocks noChangeArrowheads="1"/>
          </p:cNvSpPr>
          <p:nvPr/>
        </p:nvSpPr>
        <p:spPr bwMode="auto">
          <a:xfrm>
            <a:off x="1187624" y="1484784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280566" y="1505294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>
                <a:latin typeface="Arial" panose="020B0604020202020204" pitchFamily="34" charset="0"/>
                <a:cs typeface="Arial" panose="020B0604020202020204" pitchFamily="34" charset="0"/>
              </a:rPr>
              <a:t>rank=0</a:t>
            </a:r>
          </a:p>
        </p:txBody>
      </p:sp>
      <p:sp>
        <p:nvSpPr>
          <p:cNvPr id="49" name="Rechteck 4"/>
          <p:cNvSpPr>
            <a:spLocks noChangeArrowheads="1"/>
          </p:cNvSpPr>
          <p:nvPr/>
        </p:nvSpPr>
        <p:spPr bwMode="auto">
          <a:xfrm>
            <a:off x="5153248" y="3119807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5"/>
          <p:cNvSpPr>
            <a:spLocks noChangeArrowheads="1"/>
          </p:cNvSpPr>
          <p:nvPr/>
        </p:nvSpPr>
        <p:spPr bwMode="auto">
          <a:xfrm>
            <a:off x="7025456" y="3119807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10"/>
          <p:cNvSpPr>
            <a:spLocks noChangeArrowheads="1"/>
          </p:cNvSpPr>
          <p:nvPr/>
        </p:nvSpPr>
        <p:spPr bwMode="auto">
          <a:xfrm>
            <a:off x="1048792" y="3119807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11"/>
          <p:cNvSpPr>
            <a:spLocks noChangeArrowheads="1"/>
          </p:cNvSpPr>
          <p:nvPr/>
        </p:nvSpPr>
        <p:spPr bwMode="auto">
          <a:xfrm>
            <a:off x="2919585" y="3119807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</a:t>
            </a:r>
            <a:r>
              <a:rPr lang="de-DE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de-DE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>
            <a:spLocks noChangeArrowheads="1"/>
          </p:cNvSpPr>
          <p:nvPr/>
        </p:nvSpPr>
        <p:spPr bwMode="auto">
          <a:xfrm>
            <a:off x="285750" y="2789173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rank=1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7"/>
          <p:cNvSpPr txBox="1">
            <a:spLocks noChangeArrowheads="1"/>
          </p:cNvSpPr>
          <p:nvPr/>
        </p:nvSpPr>
        <p:spPr bwMode="auto">
          <a:xfrm>
            <a:off x="6341813" y="2791002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12"/>
          <p:cNvSpPr txBox="1">
            <a:spLocks noChangeArrowheads="1"/>
          </p:cNvSpPr>
          <p:nvPr/>
        </p:nvSpPr>
        <p:spPr bwMode="auto">
          <a:xfrm>
            <a:off x="1192931" y="2791002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Gerade Verbindung mit Pfeil 62"/>
          <p:cNvCxnSpPr>
            <a:cxnSpLocks noChangeShapeType="1"/>
          </p:cNvCxnSpPr>
          <p:nvPr/>
        </p:nvCxnSpPr>
        <p:spPr bwMode="auto">
          <a:xfrm>
            <a:off x="3742283" y="2124853"/>
            <a:ext cx="1998798" cy="994954"/>
          </a:xfrm>
          <a:prstGeom prst="straightConnector1">
            <a:avLst/>
          </a:prstGeom>
          <a:noFill/>
          <a:ln w="38100" algn="ctr">
            <a:solidFill>
              <a:srgbClr val="008000"/>
            </a:solidFill>
            <a:round/>
            <a:headEnd type="none" w="sm" len="sm"/>
            <a:tailEnd type="triangle" w="med" len="med"/>
          </a:ln>
        </p:spPr>
      </p:cxnSp>
      <p:sp>
        <p:nvSpPr>
          <p:cNvPr id="72" name="Freihandform 71"/>
          <p:cNvSpPr/>
          <p:nvPr/>
        </p:nvSpPr>
        <p:spPr>
          <a:xfrm>
            <a:off x="3729038" y="1521812"/>
            <a:ext cx="3631882" cy="2160107"/>
          </a:xfrm>
          <a:custGeom>
            <a:avLst/>
            <a:gdLst>
              <a:gd name="connsiteX0" fmla="*/ 0 w 1985962"/>
              <a:gd name="connsiteY0" fmla="*/ 3345924 h 3738168"/>
              <a:gd name="connsiteX1" fmla="*/ 585787 w 1985962"/>
              <a:gd name="connsiteY1" fmla="*/ 3645962 h 3738168"/>
              <a:gd name="connsiteX2" fmla="*/ 885825 w 1985962"/>
              <a:gd name="connsiteY2" fmla="*/ 3703112 h 3738168"/>
              <a:gd name="connsiteX3" fmla="*/ 1042987 w 1985962"/>
              <a:gd name="connsiteY3" fmla="*/ 3374499 h 3738168"/>
              <a:gd name="connsiteX4" fmla="*/ 1071562 w 1985962"/>
              <a:gd name="connsiteY4" fmla="*/ 245537 h 3738168"/>
              <a:gd name="connsiteX5" fmla="*/ 1571625 w 1985962"/>
              <a:gd name="connsiteY5" fmla="*/ 231249 h 3738168"/>
              <a:gd name="connsiteX6" fmla="*/ 1985962 w 1985962"/>
              <a:gd name="connsiteY6" fmla="*/ 474137 h 3738168"/>
              <a:gd name="connsiteX0" fmla="*/ 0 w 1985962"/>
              <a:gd name="connsiteY0" fmla="*/ 3345924 h 3764532"/>
              <a:gd name="connsiteX1" fmla="*/ 585787 w 1985962"/>
              <a:gd name="connsiteY1" fmla="*/ 3645962 h 3764532"/>
              <a:gd name="connsiteX2" fmla="*/ 885825 w 1985962"/>
              <a:gd name="connsiteY2" fmla="*/ 3745974 h 3764532"/>
              <a:gd name="connsiteX3" fmla="*/ 1042987 w 1985962"/>
              <a:gd name="connsiteY3" fmla="*/ 3374499 h 3764532"/>
              <a:gd name="connsiteX4" fmla="*/ 1071562 w 1985962"/>
              <a:gd name="connsiteY4" fmla="*/ 245537 h 3764532"/>
              <a:gd name="connsiteX5" fmla="*/ 1571625 w 1985962"/>
              <a:gd name="connsiteY5" fmla="*/ 231249 h 3764532"/>
              <a:gd name="connsiteX6" fmla="*/ 1985962 w 1985962"/>
              <a:gd name="connsiteY6" fmla="*/ 474137 h 3764532"/>
              <a:gd name="connsiteX0" fmla="*/ 0 w 1985962"/>
              <a:gd name="connsiteY0" fmla="*/ 3345924 h 3724601"/>
              <a:gd name="connsiteX1" fmla="*/ 585787 w 1985962"/>
              <a:gd name="connsiteY1" fmla="*/ 3645962 h 3724601"/>
              <a:gd name="connsiteX2" fmla="*/ 1042987 w 1985962"/>
              <a:gd name="connsiteY2" fmla="*/ 3374499 h 3724601"/>
              <a:gd name="connsiteX3" fmla="*/ 1071562 w 1985962"/>
              <a:gd name="connsiteY3" fmla="*/ 245537 h 3724601"/>
              <a:gd name="connsiteX4" fmla="*/ 1571625 w 1985962"/>
              <a:gd name="connsiteY4" fmla="*/ 231249 h 3724601"/>
              <a:gd name="connsiteX5" fmla="*/ 1985962 w 1985962"/>
              <a:gd name="connsiteY5" fmla="*/ 474137 h 3724601"/>
              <a:gd name="connsiteX0" fmla="*/ 0 w 1985962"/>
              <a:gd name="connsiteY0" fmla="*/ 3345924 h 3757338"/>
              <a:gd name="connsiteX1" fmla="*/ 585787 w 1985962"/>
              <a:gd name="connsiteY1" fmla="*/ 3645962 h 3757338"/>
              <a:gd name="connsiteX2" fmla="*/ 1042987 w 1985962"/>
              <a:gd name="connsiteY2" fmla="*/ 3374499 h 3757338"/>
              <a:gd name="connsiteX3" fmla="*/ 1071562 w 1985962"/>
              <a:gd name="connsiteY3" fmla="*/ 245537 h 3757338"/>
              <a:gd name="connsiteX4" fmla="*/ 1571625 w 1985962"/>
              <a:gd name="connsiteY4" fmla="*/ 231249 h 3757338"/>
              <a:gd name="connsiteX5" fmla="*/ 1985962 w 1985962"/>
              <a:gd name="connsiteY5" fmla="*/ 474137 h 3757338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9403 h 3755219"/>
              <a:gd name="connsiteX1" fmla="*/ 585787 w 1985962"/>
              <a:gd name="connsiteY1" fmla="*/ 3649441 h 3755219"/>
              <a:gd name="connsiteX2" fmla="*/ 1042987 w 1985962"/>
              <a:gd name="connsiteY2" fmla="*/ 3377978 h 3755219"/>
              <a:gd name="connsiteX3" fmla="*/ 1071562 w 1985962"/>
              <a:gd name="connsiteY3" fmla="*/ 249016 h 3755219"/>
              <a:gd name="connsiteX4" fmla="*/ 1571625 w 1985962"/>
              <a:gd name="connsiteY4" fmla="*/ 234728 h 3755219"/>
              <a:gd name="connsiteX5" fmla="*/ 1985962 w 1985962"/>
              <a:gd name="connsiteY5" fmla="*/ 477616 h 3755219"/>
              <a:gd name="connsiteX0" fmla="*/ 0 w 1985962"/>
              <a:gd name="connsiteY0" fmla="*/ 3360100 h 3765916"/>
              <a:gd name="connsiteX1" fmla="*/ 585787 w 1985962"/>
              <a:gd name="connsiteY1" fmla="*/ 3660138 h 3765916"/>
              <a:gd name="connsiteX2" fmla="*/ 1042987 w 1985962"/>
              <a:gd name="connsiteY2" fmla="*/ 3388675 h 3765916"/>
              <a:gd name="connsiteX3" fmla="*/ 1071562 w 1985962"/>
              <a:gd name="connsiteY3" fmla="*/ 259713 h 3765916"/>
              <a:gd name="connsiteX4" fmla="*/ 1614487 w 1985962"/>
              <a:gd name="connsiteY4" fmla="*/ 216850 h 3765916"/>
              <a:gd name="connsiteX5" fmla="*/ 1985962 w 1985962"/>
              <a:gd name="connsiteY5" fmla="*/ 488313 h 3765916"/>
              <a:gd name="connsiteX0" fmla="*/ 0 w 1985962"/>
              <a:gd name="connsiteY0" fmla="*/ 3367655 h 3773471"/>
              <a:gd name="connsiteX1" fmla="*/ 585787 w 1985962"/>
              <a:gd name="connsiteY1" fmla="*/ 3667693 h 3773471"/>
              <a:gd name="connsiteX2" fmla="*/ 1042987 w 1985962"/>
              <a:gd name="connsiteY2" fmla="*/ 3396230 h 3773471"/>
              <a:gd name="connsiteX3" fmla="*/ 1071562 w 1985962"/>
              <a:gd name="connsiteY3" fmla="*/ 267268 h 3773471"/>
              <a:gd name="connsiteX4" fmla="*/ 1614487 w 1985962"/>
              <a:gd name="connsiteY4" fmla="*/ 224405 h 3773471"/>
              <a:gd name="connsiteX5" fmla="*/ 1985962 w 1985962"/>
              <a:gd name="connsiteY5" fmla="*/ 495868 h 3773471"/>
              <a:gd name="connsiteX0" fmla="*/ 0 w 3631882"/>
              <a:gd name="connsiteY0" fmla="*/ 3355618 h 3761434"/>
              <a:gd name="connsiteX1" fmla="*/ 585787 w 3631882"/>
              <a:gd name="connsiteY1" fmla="*/ 3655656 h 3761434"/>
              <a:gd name="connsiteX2" fmla="*/ 1042987 w 3631882"/>
              <a:gd name="connsiteY2" fmla="*/ 3384193 h 3761434"/>
              <a:gd name="connsiteX3" fmla="*/ 1071562 w 3631882"/>
              <a:gd name="connsiteY3" fmla="*/ 255231 h 3761434"/>
              <a:gd name="connsiteX4" fmla="*/ 1614487 w 3631882"/>
              <a:gd name="connsiteY4" fmla="*/ 212368 h 3761434"/>
              <a:gd name="connsiteX5" fmla="*/ 3631882 w 3631882"/>
              <a:gd name="connsiteY5" fmla="*/ 464617 h 3761434"/>
              <a:gd name="connsiteX0" fmla="*/ 0 w 3631882"/>
              <a:gd name="connsiteY0" fmla="*/ 3452089 h 3857905"/>
              <a:gd name="connsiteX1" fmla="*/ 585787 w 3631882"/>
              <a:gd name="connsiteY1" fmla="*/ 3752127 h 3857905"/>
              <a:gd name="connsiteX2" fmla="*/ 1042987 w 3631882"/>
              <a:gd name="connsiteY2" fmla="*/ 3480664 h 3857905"/>
              <a:gd name="connsiteX3" fmla="*/ 1071562 w 3631882"/>
              <a:gd name="connsiteY3" fmla="*/ 351702 h 3857905"/>
              <a:gd name="connsiteX4" fmla="*/ 1980247 w 3631882"/>
              <a:gd name="connsiteY4" fmla="*/ 97496 h 3857905"/>
              <a:gd name="connsiteX5" fmla="*/ 3631882 w 3631882"/>
              <a:gd name="connsiteY5" fmla="*/ 561088 h 385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31882" h="3857905">
                <a:moveTo>
                  <a:pt x="0" y="3452089"/>
                </a:moveTo>
                <a:cubicBezTo>
                  <a:pt x="219075" y="3572342"/>
                  <a:pt x="397669" y="3675927"/>
                  <a:pt x="585787" y="3752127"/>
                </a:cubicBezTo>
                <a:cubicBezTo>
                  <a:pt x="773905" y="3828327"/>
                  <a:pt x="962025" y="4047401"/>
                  <a:pt x="1042987" y="3480664"/>
                </a:cubicBezTo>
                <a:cubicBezTo>
                  <a:pt x="1123949" y="2913927"/>
                  <a:pt x="915352" y="915563"/>
                  <a:pt x="1071562" y="351702"/>
                </a:cubicBezTo>
                <a:cubicBezTo>
                  <a:pt x="1227772" y="-212159"/>
                  <a:pt x="1553527" y="62598"/>
                  <a:pt x="1980247" y="97496"/>
                </a:cubicBezTo>
                <a:cubicBezTo>
                  <a:pt x="2406967" y="132394"/>
                  <a:pt x="3500913" y="458694"/>
                  <a:pt x="3631882" y="561088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4" name="Gerade Verbindung mit Pfeil 73"/>
          <p:cNvCxnSpPr>
            <a:cxnSpLocks noChangeShapeType="1"/>
          </p:cNvCxnSpPr>
          <p:nvPr/>
        </p:nvCxnSpPr>
        <p:spPr bwMode="auto">
          <a:xfrm flipV="1">
            <a:off x="2081334" y="2151968"/>
            <a:ext cx="3633666" cy="953969"/>
          </a:xfrm>
          <a:prstGeom prst="straightConnector1">
            <a:avLst/>
          </a:prstGeom>
          <a:noFill/>
          <a:ln w="38100" algn="ctr">
            <a:solidFill>
              <a:srgbClr val="CC00CC"/>
            </a:solidFill>
            <a:prstDash val="lgDash"/>
            <a:round/>
            <a:headEnd type="none" w="sm" len="sm"/>
            <a:tailEnd type="triangle" w="med" len="med"/>
          </a:ln>
        </p:spPr>
      </p:cxnSp>
      <p:sp>
        <p:nvSpPr>
          <p:cNvPr id="75" name="Freihandform 74"/>
          <p:cNvSpPr/>
          <p:nvPr/>
        </p:nvSpPr>
        <p:spPr>
          <a:xfrm>
            <a:off x="2157412" y="1665695"/>
            <a:ext cx="5114925" cy="1915315"/>
          </a:xfrm>
          <a:custGeom>
            <a:avLst/>
            <a:gdLst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9" fmla="*/ 5129212 w 5129212"/>
              <a:gd name="connsiteY9" fmla="*/ 3163830 h 3602749"/>
              <a:gd name="connsiteX0" fmla="*/ 0 w 5188478"/>
              <a:gd name="connsiteY0" fmla="*/ 263467 h 3602749"/>
              <a:gd name="connsiteX1" fmla="*/ 771525 w 5188478"/>
              <a:gd name="connsiteY1" fmla="*/ 120592 h 3602749"/>
              <a:gd name="connsiteX2" fmla="*/ 1714500 w 5188478"/>
              <a:gd name="connsiteY2" fmla="*/ 20580 h 3602749"/>
              <a:gd name="connsiteX3" fmla="*/ 2486025 w 5188478"/>
              <a:gd name="connsiteY3" fmla="*/ 63442 h 3602749"/>
              <a:gd name="connsiteX4" fmla="*/ 2800350 w 5188478"/>
              <a:gd name="connsiteY4" fmla="*/ 634942 h 3602749"/>
              <a:gd name="connsiteX5" fmla="*/ 2900362 w 5188478"/>
              <a:gd name="connsiteY5" fmla="*/ 2978092 h 3602749"/>
              <a:gd name="connsiteX6" fmla="*/ 3000375 w 5188478"/>
              <a:gd name="connsiteY6" fmla="*/ 3521017 h 3602749"/>
              <a:gd name="connsiteX7" fmla="*/ 4329112 w 5188478"/>
              <a:gd name="connsiteY7" fmla="*/ 3563880 h 3602749"/>
              <a:gd name="connsiteX8" fmla="*/ 5129212 w 5188478"/>
              <a:gd name="connsiteY8" fmla="*/ 3163830 h 3602749"/>
              <a:gd name="connsiteX9" fmla="*/ 5129212 w 5188478"/>
              <a:gd name="connsiteY9" fmla="*/ 3092392 h 3602749"/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0" fmla="*/ 0 w 5114925"/>
              <a:gd name="connsiteY0" fmla="*/ 263467 h 3605779"/>
              <a:gd name="connsiteX1" fmla="*/ 771525 w 5114925"/>
              <a:gd name="connsiteY1" fmla="*/ 120592 h 3605779"/>
              <a:gd name="connsiteX2" fmla="*/ 1714500 w 5114925"/>
              <a:gd name="connsiteY2" fmla="*/ 20580 h 3605779"/>
              <a:gd name="connsiteX3" fmla="*/ 2486025 w 5114925"/>
              <a:gd name="connsiteY3" fmla="*/ 63442 h 3605779"/>
              <a:gd name="connsiteX4" fmla="*/ 2800350 w 5114925"/>
              <a:gd name="connsiteY4" fmla="*/ 634942 h 3605779"/>
              <a:gd name="connsiteX5" fmla="*/ 2900362 w 5114925"/>
              <a:gd name="connsiteY5" fmla="*/ 2978092 h 3605779"/>
              <a:gd name="connsiteX6" fmla="*/ 3000375 w 5114925"/>
              <a:gd name="connsiteY6" fmla="*/ 3521017 h 3605779"/>
              <a:gd name="connsiteX7" fmla="*/ 4329112 w 5114925"/>
              <a:gd name="connsiteY7" fmla="*/ 3563880 h 3605779"/>
              <a:gd name="connsiteX8" fmla="*/ 5114925 w 5114925"/>
              <a:gd name="connsiteY8" fmla="*/ 3120968 h 3605779"/>
              <a:gd name="connsiteX0" fmla="*/ 0 w 5114925"/>
              <a:gd name="connsiteY0" fmla="*/ 263467 h 3567255"/>
              <a:gd name="connsiteX1" fmla="*/ 771525 w 5114925"/>
              <a:gd name="connsiteY1" fmla="*/ 120592 h 3567255"/>
              <a:gd name="connsiteX2" fmla="*/ 1714500 w 5114925"/>
              <a:gd name="connsiteY2" fmla="*/ 20580 h 3567255"/>
              <a:gd name="connsiteX3" fmla="*/ 2486025 w 5114925"/>
              <a:gd name="connsiteY3" fmla="*/ 63442 h 3567255"/>
              <a:gd name="connsiteX4" fmla="*/ 2800350 w 5114925"/>
              <a:gd name="connsiteY4" fmla="*/ 634942 h 3567255"/>
              <a:gd name="connsiteX5" fmla="*/ 2900362 w 5114925"/>
              <a:gd name="connsiteY5" fmla="*/ 2978092 h 3567255"/>
              <a:gd name="connsiteX6" fmla="*/ 3000375 w 5114925"/>
              <a:gd name="connsiteY6" fmla="*/ 3521017 h 3567255"/>
              <a:gd name="connsiteX7" fmla="*/ 4271962 w 5114925"/>
              <a:gd name="connsiteY7" fmla="*/ 3492443 h 3567255"/>
              <a:gd name="connsiteX8" fmla="*/ 5114925 w 5114925"/>
              <a:gd name="connsiteY8" fmla="*/ 3120968 h 3567255"/>
              <a:gd name="connsiteX0" fmla="*/ 0 w 5114925"/>
              <a:gd name="connsiteY0" fmla="*/ 263467 h 3520065"/>
              <a:gd name="connsiteX1" fmla="*/ 771525 w 5114925"/>
              <a:gd name="connsiteY1" fmla="*/ 120592 h 3520065"/>
              <a:gd name="connsiteX2" fmla="*/ 1714500 w 5114925"/>
              <a:gd name="connsiteY2" fmla="*/ 20580 h 3520065"/>
              <a:gd name="connsiteX3" fmla="*/ 2486025 w 5114925"/>
              <a:gd name="connsiteY3" fmla="*/ 63442 h 3520065"/>
              <a:gd name="connsiteX4" fmla="*/ 2800350 w 5114925"/>
              <a:gd name="connsiteY4" fmla="*/ 634942 h 3520065"/>
              <a:gd name="connsiteX5" fmla="*/ 2900362 w 5114925"/>
              <a:gd name="connsiteY5" fmla="*/ 2978092 h 3520065"/>
              <a:gd name="connsiteX6" fmla="*/ 3114675 w 5114925"/>
              <a:gd name="connsiteY6" fmla="*/ 3435292 h 3520065"/>
              <a:gd name="connsiteX7" fmla="*/ 4271962 w 5114925"/>
              <a:gd name="connsiteY7" fmla="*/ 3492443 h 3520065"/>
              <a:gd name="connsiteX8" fmla="*/ 5114925 w 5114925"/>
              <a:gd name="connsiteY8" fmla="*/ 3120968 h 3520065"/>
              <a:gd name="connsiteX0" fmla="*/ 0 w 5114925"/>
              <a:gd name="connsiteY0" fmla="*/ 263467 h 3537367"/>
              <a:gd name="connsiteX1" fmla="*/ 771525 w 5114925"/>
              <a:gd name="connsiteY1" fmla="*/ 120592 h 3537367"/>
              <a:gd name="connsiteX2" fmla="*/ 1714500 w 5114925"/>
              <a:gd name="connsiteY2" fmla="*/ 20580 h 3537367"/>
              <a:gd name="connsiteX3" fmla="*/ 2486025 w 5114925"/>
              <a:gd name="connsiteY3" fmla="*/ 63442 h 3537367"/>
              <a:gd name="connsiteX4" fmla="*/ 2800350 w 5114925"/>
              <a:gd name="connsiteY4" fmla="*/ 634942 h 3537367"/>
              <a:gd name="connsiteX5" fmla="*/ 2900362 w 5114925"/>
              <a:gd name="connsiteY5" fmla="*/ 2978092 h 3537367"/>
              <a:gd name="connsiteX6" fmla="*/ 3114675 w 5114925"/>
              <a:gd name="connsiteY6" fmla="*/ 3435292 h 3537367"/>
              <a:gd name="connsiteX7" fmla="*/ 4271962 w 5114925"/>
              <a:gd name="connsiteY7" fmla="*/ 3492443 h 3537367"/>
              <a:gd name="connsiteX8" fmla="*/ 5114925 w 5114925"/>
              <a:gd name="connsiteY8" fmla="*/ 3120968 h 3537367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378143"/>
              <a:gd name="connsiteX1" fmla="*/ 771525 w 5114925"/>
              <a:gd name="connsiteY1" fmla="*/ 120592 h 3378143"/>
              <a:gd name="connsiteX2" fmla="*/ 1714500 w 5114925"/>
              <a:gd name="connsiteY2" fmla="*/ 20580 h 3378143"/>
              <a:gd name="connsiteX3" fmla="*/ 2486025 w 5114925"/>
              <a:gd name="connsiteY3" fmla="*/ 63442 h 3378143"/>
              <a:gd name="connsiteX4" fmla="*/ 2800350 w 5114925"/>
              <a:gd name="connsiteY4" fmla="*/ 634942 h 3378143"/>
              <a:gd name="connsiteX5" fmla="*/ 2900362 w 5114925"/>
              <a:gd name="connsiteY5" fmla="*/ 2978092 h 3378143"/>
              <a:gd name="connsiteX6" fmla="*/ 4143374 w 5114925"/>
              <a:gd name="connsiteY6" fmla="*/ 3378143 h 3378143"/>
              <a:gd name="connsiteX7" fmla="*/ 5114925 w 5114925"/>
              <a:gd name="connsiteY7" fmla="*/ 3120968 h 3378143"/>
              <a:gd name="connsiteX0" fmla="*/ 0 w 5114925"/>
              <a:gd name="connsiteY0" fmla="*/ 263467 h 3392430"/>
              <a:gd name="connsiteX1" fmla="*/ 771525 w 5114925"/>
              <a:gd name="connsiteY1" fmla="*/ 120592 h 3392430"/>
              <a:gd name="connsiteX2" fmla="*/ 1714500 w 5114925"/>
              <a:gd name="connsiteY2" fmla="*/ 20580 h 3392430"/>
              <a:gd name="connsiteX3" fmla="*/ 2486025 w 5114925"/>
              <a:gd name="connsiteY3" fmla="*/ 63442 h 3392430"/>
              <a:gd name="connsiteX4" fmla="*/ 2800350 w 5114925"/>
              <a:gd name="connsiteY4" fmla="*/ 634942 h 3392430"/>
              <a:gd name="connsiteX5" fmla="*/ 2900362 w 5114925"/>
              <a:gd name="connsiteY5" fmla="*/ 2978092 h 3392430"/>
              <a:gd name="connsiteX6" fmla="*/ 3786187 w 5114925"/>
              <a:gd name="connsiteY6" fmla="*/ 3392430 h 3392430"/>
              <a:gd name="connsiteX7" fmla="*/ 5114925 w 5114925"/>
              <a:gd name="connsiteY7" fmla="*/ 3120968 h 3392430"/>
              <a:gd name="connsiteX0" fmla="*/ 0 w 5114925"/>
              <a:gd name="connsiteY0" fmla="*/ 263467 h 3408507"/>
              <a:gd name="connsiteX1" fmla="*/ 771525 w 5114925"/>
              <a:gd name="connsiteY1" fmla="*/ 120592 h 3408507"/>
              <a:gd name="connsiteX2" fmla="*/ 1714500 w 5114925"/>
              <a:gd name="connsiteY2" fmla="*/ 20580 h 3408507"/>
              <a:gd name="connsiteX3" fmla="*/ 2486025 w 5114925"/>
              <a:gd name="connsiteY3" fmla="*/ 63442 h 3408507"/>
              <a:gd name="connsiteX4" fmla="*/ 2800350 w 5114925"/>
              <a:gd name="connsiteY4" fmla="*/ 634942 h 3408507"/>
              <a:gd name="connsiteX5" fmla="*/ 2900362 w 5114925"/>
              <a:gd name="connsiteY5" fmla="*/ 2978092 h 3408507"/>
              <a:gd name="connsiteX6" fmla="*/ 3786187 w 5114925"/>
              <a:gd name="connsiteY6" fmla="*/ 3392430 h 3408507"/>
              <a:gd name="connsiteX7" fmla="*/ 5114925 w 5114925"/>
              <a:gd name="connsiteY7" fmla="*/ 3120968 h 340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14925" h="3408507">
                <a:moveTo>
                  <a:pt x="0" y="263467"/>
                </a:moveTo>
                <a:cubicBezTo>
                  <a:pt x="242887" y="212270"/>
                  <a:pt x="485775" y="161073"/>
                  <a:pt x="771525" y="120592"/>
                </a:cubicBezTo>
                <a:cubicBezTo>
                  <a:pt x="1057275" y="80111"/>
                  <a:pt x="1428750" y="30105"/>
                  <a:pt x="1714500" y="20580"/>
                </a:cubicBezTo>
                <a:cubicBezTo>
                  <a:pt x="2000250" y="11055"/>
                  <a:pt x="2305050" y="-38952"/>
                  <a:pt x="2486025" y="63442"/>
                </a:cubicBezTo>
                <a:cubicBezTo>
                  <a:pt x="2667000" y="165836"/>
                  <a:pt x="2731294" y="149167"/>
                  <a:pt x="2800350" y="634942"/>
                </a:cubicBezTo>
                <a:cubicBezTo>
                  <a:pt x="2869406" y="1120717"/>
                  <a:pt x="2736056" y="2518511"/>
                  <a:pt x="2900362" y="2978092"/>
                </a:cubicBezTo>
                <a:cubicBezTo>
                  <a:pt x="3064668" y="3437673"/>
                  <a:pt x="3409950" y="3430529"/>
                  <a:pt x="3786187" y="3392430"/>
                </a:cubicBezTo>
                <a:cubicBezTo>
                  <a:pt x="4162424" y="3354331"/>
                  <a:pt x="4981575" y="3199549"/>
                  <a:pt x="5114925" y="3120968"/>
                </a:cubicBezTo>
              </a:path>
            </a:pathLst>
          </a:custGeom>
          <a:noFill/>
          <a:ln w="38100">
            <a:solidFill>
              <a:srgbClr val="CC00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-119962" y="3778525"/>
            <a:ext cx="9372482" cy="2321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OR</a:t>
            </a:r>
            <a:endParaRPr lang="de-DE" b="1" dirty="0"/>
          </a:p>
        </p:txBody>
      </p:sp>
      <p:sp>
        <p:nvSpPr>
          <p:cNvPr id="5" name="Ellipse 4"/>
          <p:cNvSpPr/>
          <p:nvPr/>
        </p:nvSpPr>
        <p:spPr>
          <a:xfrm>
            <a:off x="2637259" y="3138101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Ellipse 63"/>
          <p:cNvSpPr/>
          <p:nvPr/>
        </p:nvSpPr>
        <p:spPr>
          <a:xfrm>
            <a:off x="4308948" y="3162059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/>
        </p:nvSpPr>
        <p:spPr>
          <a:xfrm>
            <a:off x="6734409" y="1841844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Ellipse 66"/>
          <p:cNvSpPr/>
          <p:nvPr/>
        </p:nvSpPr>
        <p:spPr>
          <a:xfrm>
            <a:off x="8411958" y="1848542"/>
            <a:ext cx="282915" cy="2829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uppieren 7"/>
          <p:cNvGrpSpPr/>
          <p:nvPr/>
        </p:nvGrpSpPr>
        <p:grpSpPr>
          <a:xfrm>
            <a:off x="6325748" y="836671"/>
            <a:ext cx="2807494" cy="574673"/>
            <a:chOff x="6325748" y="836671"/>
            <a:chExt cx="2807494" cy="574673"/>
          </a:xfrm>
        </p:grpSpPr>
        <p:sp>
          <p:nvSpPr>
            <p:cNvPr id="7" name="Abgerundete rechteckige Legende 6"/>
            <p:cNvSpPr/>
            <p:nvPr/>
          </p:nvSpPr>
          <p:spPr>
            <a:xfrm>
              <a:off x="6325748" y="836671"/>
              <a:ext cx="2807494" cy="574673"/>
            </a:xfrm>
            <a:prstGeom prst="wedgeRoundRectCallout">
              <a:avLst>
                <a:gd name="adj1" fmla="val -21216"/>
                <a:gd name="adj2" fmla="val 41656"/>
                <a:gd name="adj3" fmla="val 16667"/>
              </a:avLst>
            </a:prstGeom>
            <a:solidFill>
              <a:srgbClr val="FFFFCC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b="1" dirty="0" smtClean="0">
                  <a:solidFill>
                    <a:srgbClr val="C00000"/>
                  </a:solidFill>
                </a:rPr>
                <a:t>Same 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snd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/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rcv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 pair 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of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 </a:t>
              </a:r>
              <a:r>
                <a:rPr lang="de-DE" sz="1600" b="1" dirty="0" err="1" smtClean="0">
                  <a:solidFill>
                    <a:srgbClr val="C00000"/>
                  </a:solidFill>
                </a:rPr>
                <a:t>ranks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:</a:t>
              </a:r>
              <a:br>
                <a:rPr lang="de-DE" sz="1600" b="1" dirty="0" smtClean="0">
                  <a:solidFill>
                    <a:srgbClr val="C00000"/>
                  </a:solidFill>
                </a:rPr>
              </a:br>
              <a:r>
                <a:rPr lang="de-DE" sz="1600" b="1" dirty="0" smtClean="0">
                  <a:solidFill>
                    <a:srgbClr val="C00000"/>
                  </a:solidFill>
                </a:rPr>
                <a:t>0 </a:t>
              </a:r>
              <a:r>
                <a:rPr lang="de-DE" sz="1600" b="1" dirty="0" smtClean="0">
                  <a:solidFill>
                    <a:srgbClr val="C00000"/>
                  </a:solidFill>
                  <a:sym typeface="Wingdings" panose="05000000000000000000" pitchFamily="2" charset="2"/>
                </a:rPr>
                <a:t>  1</a:t>
              </a:r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69" name="Abgerundete rechteckige Legende 68"/>
            <p:cNvSpPr/>
            <p:nvPr/>
          </p:nvSpPr>
          <p:spPr>
            <a:xfrm>
              <a:off x="7374011" y="1109278"/>
              <a:ext cx="248569" cy="259146"/>
            </a:xfrm>
            <a:prstGeom prst="wedgeRoundRectCallout">
              <a:avLst>
                <a:gd name="adj1" fmla="val -1164508"/>
                <a:gd name="adj2" fmla="val 743667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0" name="Abgerundete rechteckige Legende 69"/>
            <p:cNvSpPr/>
            <p:nvPr/>
          </p:nvSpPr>
          <p:spPr>
            <a:xfrm>
              <a:off x="7374011" y="1109278"/>
              <a:ext cx="248569" cy="259146"/>
            </a:xfrm>
            <a:prstGeom prst="wedgeRoundRectCallout">
              <a:avLst>
                <a:gd name="adj1" fmla="val -1822339"/>
                <a:gd name="adj2" fmla="val 751969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1" name="Abgerundete rechteckige Legende 70"/>
            <p:cNvSpPr/>
            <p:nvPr/>
          </p:nvSpPr>
          <p:spPr>
            <a:xfrm>
              <a:off x="7812360" y="1112539"/>
              <a:ext cx="248569" cy="259146"/>
            </a:xfrm>
            <a:prstGeom prst="wedgeRoundRectCallout">
              <a:avLst>
                <a:gd name="adj1" fmla="val 224726"/>
                <a:gd name="adj2" fmla="val 241373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3" name="Abgerundete rechteckige Legende 72"/>
            <p:cNvSpPr/>
            <p:nvPr/>
          </p:nvSpPr>
          <p:spPr>
            <a:xfrm>
              <a:off x="7812360" y="1112539"/>
              <a:ext cx="248569" cy="259146"/>
            </a:xfrm>
            <a:prstGeom prst="wedgeRoundRectCallout">
              <a:avLst>
                <a:gd name="adj1" fmla="val -398483"/>
                <a:gd name="adj2" fmla="val 220616"/>
                <a:gd name="adj3" fmla="val 16667"/>
              </a:avLst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286140" y="4083209"/>
            <a:ext cx="8545090" cy="2197135"/>
            <a:chOff x="286140" y="4083209"/>
            <a:chExt cx="8545090" cy="2197135"/>
          </a:xfrm>
        </p:grpSpPr>
        <p:sp>
          <p:nvSpPr>
            <p:cNvPr id="31" name="Rechteck 4"/>
            <p:cNvSpPr>
              <a:spLocks noChangeArrowheads="1"/>
            </p:cNvSpPr>
            <p:nvPr/>
          </p:nvSpPr>
          <p:spPr bwMode="auto">
            <a:xfrm>
              <a:off x="5153638" y="4434353"/>
              <a:ext cx="1872208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hteck 5"/>
            <p:cNvSpPr>
              <a:spLocks noChangeArrowheads="1"/>
            </p:cNvSpPr>
            <p:nvPr/>
          </p:nvSpPr>
          <p:spPr bwMode="auto">
            <a:xfrm>
              <a:off x="7025846" y="4434353"/>
              <a:ext cx="1656184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   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feld 7"/>
            <p:cNvSpPr txBox="1">
              <a:spLocks noChangeArrowheads="1"/>
            </p:cNvSpPr>
            <p:nvPr/>
          </p:nvSpPr>
          <p:spPr bwMode="auto">
            <a:xfrm>
              <a:off x="6342080" y="4083209"/>
              <a:ext cx="12128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rcv_buf_arr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hteck 10"/>
            <p:cNvSpPr>
              <a:spLocks noChangeArrowheads="1"/>
            </p:cNvSpPr>
            <p:nvPr/>
          </p:nvSpPr>
          <p:spPr bwMode="auto">
            <a:xfrm>
              <a:off x="1049182" y="4434353"/>
              <a:ext cx="1870793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</a:t>
              </a:r>
              <a:endPara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hteck 11"/>
            <p:cNvSpPr>
              <a:spLocks noChangeArrowheads="1"/>
            </p:cNvSpPr>
            <p:nvPr/>
          </p:nvSpPr>
          <p:spPr bwMode="auto">
            <a:xfrm>
              <a:off x="2919975" y="4434353"/>
              <a:ext cx="1655763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</a:t>
              </a:r>
              <a:r>
                <a:rPr lang="de-DE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1</a:t>
              </a:r>
              <a:endPara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feld 12"/>
            <p:cNvSpPr txBox="1">
              <a:spLocks noChangeArrowheads="1"/>
            </p:cNvSpPr>
            <p:nvPr/>
          </p:nvSpPr>
          <p:spPr bwMode="auto">
            <a:xfrm>
              <a:off x="1193198" y="4083209"/>
              <a:ext cx="12684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snd_buf_arr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hteck 36"/>
            <p:cNvSpPr>
              <a:spLocks noChangeArrowheads="1"/>
            </p:cNvSpPr>
            <p:nvPr/>
          </p:nvSpPr>
          <p:spPr bwMode="auto">
            <a:xfrm>
              <a:off x="286140" y="4103719"/>
              <a:ext cx="8539906" cy="83300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/>
            <a:lstStyle/>
            <a:p>
              <a:r>
                <a:rPr lang="de-DE" sz="1400" b="1">
                  <a:latin typeface="Arial" panose="020B0604020202020204" pitchFamily="34" charset="0"/>
                  <a:cs typeface="Arial" panose="020B0604020202020204" pitchFamily="34" charset="0"/>
                </a:rPr>
                <a:t>rank=0</a:t>
              </a:r>
            </a:p>
          </p:txBody>
        </p:sp>
        <p:sp>
          <p:nvSpPr>
            <p:cNvPr id="38" name="Rechteck 4"/>
            <p:cNvSpPr>
              <a:spLocks noChangeArrowheads="1"/>
            </p:cNvSpPr>
            <p:nvPr/>
          </p:nvSpPr>
          <p:spPr bwMode="auto">
            <a:xfrm>
              <a:off x="5158822" y="5718232"/>
              <a:ext cx="1872208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hteck 5"/>
            <p:cNvSpPr>
              <a:spLocks noChangeArrowheads="1"/>
            </p:cNvSpPr>
            <p:nvPr/>
          </p:nvSpPr>
          <p:spPr bwMode="auto">
            <a:xfrm>
              <a:off x="7031030" y="5718232"/>
              <a:ext cx="1656184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   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hteck 10"/>
            <p:cNvSpPr>
              <a:spLocks noChangeArrowheads="1"/>
            </p:cNvSpPr>
            <p:nvPr/>
          </p:nvSpPr>
          <p:spPr bwMode="auto">
            <a:xfrm>
              <a:off x="1054366" y="5718232"/>
              <a:ext cx="1870793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hteck 11"/>
            <p:cNvSpPr>
              <a:spLocks noChangeArrowheads="1"/>
            </p:cNvSpPr>
            <p:nvPr/>
          </p:nvSpPr>
          <p:spPr bwMode="auto">
            <a:xfrm>
              <a:off x="2925159" y="5718232"/>
              <a:ext cx="1655763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</a:t>
              </a:r>
              <a:r>
                <a:rPr lang="de-DE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hteck 41"/>
            <p:cNvSpPr>
              <a:spLocks noChangeArrowheads="1"/>
            </p:cNvSpPr>
            <p:nvPr/>
          </p:nvSpPr>
          <p:spPr bwMode="auto">
            <a:xfrm>
              <a:off x="291324" y="5387598"/>
              <a:ext cx="8539906" cy="83300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/>
            <a:lstStyle/>
            <a:p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rank=1</a:t>
              </a:r>
              <a:endParaRPr lang="de-D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feld 7"/>
            <p:cNvSpPr txBox="1">
              <a:spLocks noChangeArrowheads="1"/>
            </p:cNvSpPr>
            <p:nvPr/>
          </p:nvSpPr>
          <p:spPr bwMode="auto">
            <a:xfrm>
              <a:off x="6347387" y="5389427"/>
              <a:ext cx="12128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rcv_buf_arr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feld 12"/>
            <p:cNvSpPr txBox="1">
              <a:spLocks noChangeArrowheads="1"/>
            </p:cNvSpPr>
            <p:nvPr/>
          </p:nvSpPr>
          <p:spPr bwMode="auto">
            <a:xfrm>
              <a:off x="1198505" y="5389427"/>
              <a:ext cx="12684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snd_buf_arr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Gerade Verbindung mit Pfeil 44"/>
            <p:cNvCxnSpPr>
              <a:cxnSpLocks noChangeShapeType="1"/>
            </p:cNvCxnSpPr>
            <p:nvPr/>
          </p:nvCxnSpPr>
          <p:spPr bwMode="auto">
            <a:xfrm>
              <a:off x="3747857" y="4723278"/>
              <a:ext cx="3572364" cy="1002699"/>
            </a:xfrm>
            <a:prstGeom prst="straightConnector1">
              <a:avLst/>
            </a:prstGeom>
            <a:noFill/>
            <a:ln w="38100" algn="ctr">
              <a:solidFill>
                <a:srgbClr val="008000"/>
              </a:solidFill>
              <a:prstDash val="sysDash"/>
              <a:round/>
              <a:headEnd type="none" w="sm" len="sm"/>
              <a:tailEnd type="triangle" w="med" len="med"/>
            </a:ln>
          </p:spPr>
        </p:cxnSp>
        <p:sp>
          <p:nvSpPr>
            <p:cNvPr id="46" name="Freihandform 45"/>
            <p:cNvSpPr/>
            <p:nvPr/>
          </p:nvSpPr>
          <p:spPr>
            <a:xfrm>
              <a:off x="3734612" y="4136325"/>
              <a:ext cx="3535063" cy="2144019"/>
            </a:xfrm>
            <a:custGeom>
              <a:avLst/>
              <a:gdLst>
                <a:gd name="connsiteX0" fmla="*/ 0 w 1985962"/>
                <a:gd name="connsiteY0" fmla="*/ 3345924 h 3738168"/>
                <a:gd name="connsiteX1" fmla="*/ 585787 w 1985962"/>
                <a:gd name="connsiteY1" fmla="*/ 3645962 h 3738168"/>
                <a:gd name="connsiteX2" fmla="*/ 885825 w 1985962"/>
                <a:gd name="connsiteY2" fmla="*/ 3703112 h 3738168"/>
                <a:gd name="connsiteX3" fmla="*/ 1042987 w 1985962"/>
                <a:gd name="connsiteY3" fmla="*/ 3374499 h 3738168"/>
                <a:gd name="connsiteX4" fmla="*/ 1071562 w 1985962"/>
                <a:gd name="connsiteY4" fmla="*/ 245537 h 3738168"/>
                <a:gd name="connsiteX5" fmla="*/ 1571625 w 1985962"/>
                <a:gd name="connsiteY5" fmla="*/ 231249 h 3738168"/>
                <a:gd name="connsiteX6" fmla="*/ 1985962 w 1985962"/>
                <a:gd name="connsiteY6" fmla="*/ 474137 h 3738168"/>
                <a:gd name="connsiteX0" fmla="*/ 0 w 1985962"/>
                <a:gd name="connsiteY0" fmla="*/ 3345924 h 3764532"/>
                <a:gd name="connsiteX1" fmla="*/ 585787 w 1985962"/>
                <a:gd name="connsiteY1" fmla="*/ 3645962 h 3764532"/>
                <a:gd name="connsiteX2" fmla="*/ 885825 w 1985962"/>
                <a:gd name="connsiteY2" fmla="*/ 3745974 h 3764532"/>
                <a:gd name="connsiteX3" fmla="*/ 1042987 w 1985962"/>
                <a:gd name="connsiteY3" fmla="*/ 3374499 h 3764532"/>
                <a:gd name="connsiteX4" fmla="*/ 1071562 w 1985962"/>
                <a:gd name="connsiteY4" fmla="*/ 245537 h 3764532"/>
                <a:gd name="connsiteX5" fmla="*/ 1571625 w 1985962"/>
                <a:gd name="connsiteY5" fmla="*/ 231249 h 3764532"/>
                <a:gd name="connsiteX6" fmla="*/ 1985962 w 1985962"/>
                <a:gd name="connsiteY6" fmla="*/ 474137 h 3764532"/>
                <a:gd name="connsiteX0" fmla="*/ 0 w 1985962"/>
                <a:gd name="connsiteY0" fmla="*/ 3345924 h 3724601"/>
                <a:gd name="connsiteX1" fmla="*/ 585787 w 1985962"/>
                <a:gd name="connsiteY1" fmla="*/ 3645962 h 3724601"/>
                <a:gd name="connsiteX2" fmla="*/ 1042987 w 1985962"/>
                <a:gd name="connsiteY2" fmla="*/ 3374499 h 3724601"/>
                <a:gd name="connsiteX3" fmla="*/ 1071562 w 1985962"/>
                <a:gd name="connsiteY3" fmla="*/ 245537 h 3724601"/>
                <a:gd name="connsiteX4" fmla="*/ 1571625 w 1985962"/>
                <a:gd name="connsiteY4" fmla="*/ 231249 h 3724601"/>
                <a:gd name="connsiteX5" fmla="*/ 1985962 w 1985962"/>
                <a:gd name="connsiteY5" fmla="*/ 474137 h 3724601"/>
                <a:gd name="connsiteX0" fmla="*/ 0 w 1985962"/>
                <a:gd name="connsiteY0" fmla="*/ 3345924 h 3757338"/>
                <a:gd name="connsiteX1" fmla="*/ 585787 w 1985962"/>
                <a:gd name="connsiteY1" fmla="*/ 3645962 h 3757338"/>
                <a:gd name="connsiteX2" fmla="*/ 1042987 w 1985962"/>
                <a:gd name="connsiteY2" fmla="*/ 3374499 h 3757338"/>
                <a:gd name="connsiteX3" fmla="*/ 1071562 w 1985962"/>
                <a:gd name="connsiteY3" fmla="*/ 245537 h 3757338"/>
                <a:gd name="connsiteX4" fmla="*/ 1571625 w 1985962"/>
                <a:gd name="connsiteY4" fmla="*/ 231249 h 3757338"/>
                <a:gd name="connsiteX5" fmla="*/ 1985962 w 1985962"/>
                <a:gd name="connsiteY5" fmla="*/ 474137 h 3757338"/>
                <a:gd name="connsiteX0" fmla="*/ 0 w 1985962"/>
                <a:gd name="connsiteY0" fmla="*/ 3345924 h 3751740"/>
                <a:gd name="connsiteX1" fmla="*/ 585787 w 1985962"/>
                <a:gd name="connsiteY1" fmla="*/ 3645962 h 3751740"/>
                <a:gd name="connsiteX2" fmla="*/ 1042987 w 1985962"/>
                <a:gd name="connsiteY2" fmla="*/ 3374499 h 3751740"/>
                <a:gd name="connsiteX3" fmla="*/ 1071562 w 1985962"/>
                <a:gd name="connsiteY3" fmla="*/ 245537 h 3751740"/>
                <a:gd name="connsiteX4" fmla="*/ 1571625 w 1985962"/>
                <a:gd name="connsiteY4" fmla="*/ 231249 h 3751740"/>
                <a:gd name="connsiteX5" fmla="*/ 1985962 w 1985962"/>
                <a:gd name="connsiteY5" fmla="*/ 474137 h 3751740"/>
                <a:gd name="connsiteX0" fmla="*/ 0 w 1985962"/>
                <a:gd name="connsiteY0" fmla="*/ 3345924 h 3751740"/>
                <a:gd name="connsiteX1" fmla="*/ 585787 w 1985962"/>
                <a:gd name="connsiteY1" fmla="*/ 3645962 h 3751740"/>
                <a:gd name="connsiteX2" fmla="*/ 1042987 w 1985962"/>
                <a:gd name="connsiteY2" fmla="*/ 3374499 h 3751740"/>
                <a:gd name="connsiteX3" fmla="*/ 1071562 w 1985962"/>
                <a:gd name="connsiteY3" fmla="*/ 245537 h 3751740"/>
                <a:gd name="connsiteX4" fmla="*/ 1571625 w 1985962"/>
                <a:gd name="connsiteY4" fmla="*/ 231249 h 3751740"/>
                <a:gd name="connsiteX5" fmla="*/ 1985962 w 1985962"/>
                <a:gd name="connsiteY5" fmla="*/ 474137 h 3751740"/>
                <a:gd name="connsiteX0" fmla="*/ 0 w 1985962"/>
                <a:gd name="connsiteY0" fmla="*/ 3349403 h 3755219"/>
                <a:gd name="connsiteX1" fmla="*/ 585787 w 1985962"/>
                <a:gd name="connsiteY1" fmla="*/ 3649441 h 3755219"/>
                <a:gd name="connsiteX2" fmla="*/ 1042987 w 1985962"/>
                <a:gd name="connsiteY2" fmla="*/ 3377978 h 3755219"/>
                <a:gd name="connsiteX3" fmla="*/ 1071562 w 1985962"/>
                <a:gd name="connsiteY3" fmla="*/ 249016 h 3755219"/>
                <a:gd name="connsiteX4" fmla="*/ 1571625 w 1985962"/>
                <a:gd name="connsiteY4" fmla="*/ 234728 h 3755219"/>
                <a:gd name="connsiteX5" fmla="*/ 1985962 w 1985962"/>
                <a:gd name="connsiteY5" fmla="*/ 477616 h 3755219"/>
                <a:gd name="connsiteX0" fmla="*/ 0 w 1985962"/>
                <a:gd name="connsiteY0" fmla="*/ 3360100 h 3765916"/>
                <a:gd name="connsiteX1" fmla="*/ 585787 w 1985962"/>
                <a:gd name="connsiteY1" fmla="*/ 3660138 h 3765916"/>
                <a:gd name="connsiteX2" fmla="*/ 1042987 w 1985962"/>
                <a:gd name="connsiteY2" fmla="*/ 3388675 h 3765916"/>
                <a:gd name="connsiteX3" fmla="*/ 1071562 w 1985962"/>
                <a:gd name="connsiteY3" fmla="*/ 259713 h 3765916"/>
                <a:gd name="connsiteX4" fmla="*/ 1614487 w 1985962"/>
                <a:gd name="connsiteY4" fmla="*/ 216850 h 3765916"/>
                <a:gd name="connsiteX5" fmla="*/ 1985962 w 1985962"/>
                <a:gd name="connsiteY5" fmla="*/ 488313 h 3765916"/>
                <a:gd name="connsiteX0" fmla="*/ 0 w 1985962"/>
                <a:gd name="connsiteY0" fmla="*/ 3367655 h 3773471"/>
                <a:gd name="connsiteX1" fmla="*/ 585787 w 1985962"/>
                <a:gd name="connsiteY1" fmla="*/ 3667693 h 3773471"/>
                <a:gd name="connsiteX2" fmla="*/ 1042987 w 1985962"/>
                <a:gd name="connsiteY2" fmla="*/ 3396230 h 3773471"/>
                <a:gd name="connsiteX3" fmla="*/ 1071562 w 1985962"/>
                <a:gd name="connsiteY3" fmla="*/ 267268 h 3773471"/>
                <a:gd name="connsiteX4" fmla="*/ 1614487 w 1985962"/>
                <a:gd name="connsiteY4" fmla="*/ 224405 h 3773471"/>
                <a:gd name="connsiteX5" fmla="*/ 1985962 w 1985962"/>
                <a:gd name="connsiteY5" fmla="*/ 495868 h 3773471"/>
                <a:gd name="connsiteX0" fmla="*/ 0 w 3535063"/>
                <a:gd name="connsiteY0" fmla="*/ 3356430 h 3762246"/>
                <a:gd name="connsiteX1" fmla="*/ 585787 w 3535063"/>
                <a:gd name="connsiteY1" fmla="*/ 3656468 h 3762246"/>
                <a:gd name="connsiteX2" fmla="*/ 1042987 w 3535063"/>
                <a:gd name="connsiteY2" fmla="*/ 3385005 h 3762246"/>
                <a:gd name="connsiteX3" fmla="*/ 1071562 w 3535063"/>
                <a:gd name="connsiteY3" fmla="*/ 256043 h 3762246"/>
                <a:gd name="connsiteX4" fmla="*/ 1614487 w 3535063"/>
                <a:gd name="connsiteY4" fmla="*/ 213180 h 3762246"/>
                <a:gd name="connsiteX5" fmla="*/ 3535063 w 3535063"/>
                <a:gd name="connsiteY5" fmla="*/ 484643 h 3762246"/>
                <a:gd name="connsiteX0" fmla="*/ 0 w 3535063"/>
                <a:gd name="connsiteY0" fmla="*/ 3404626 h 3810442"/>
                <a:gd name="connsiteX1" fmla="*/ 585787 w 3535063"/>
                <a:gd name="connsiteY1" fmla="*/ 3704664 h 3810442"/>
                <a:gd name="connsiteX2" fmla="*/ 1042987 w 3535063"/>
                <a:gd name="connsiteY2" fmla="*/ 3433201 h 3810442"/>
                <a:gd name="connsiteX3" fmla="*/ 1071562 w 3535063"/>
                <a:gd name="connsiteY3" fmla="*/ 304239 h 3810442"/>
                <a:gd name="connsiteX4" fmla="*/ 2346007 w 3535063"/>
                <a:gd name="connsiteY4" fmla="*/ 146098 h 3810442"/>
                <a:gd name="connsiteX5" fmla="*/ 3535063 w 3535063"/>
                <a:gd name="connsiteY5" fmla="*/ 532839 h 3810442"/>
                <a:gd name="connsiteX0" fmla="*/ 0 w 3535063"/>
                <a:gd name="connsiteY0" fmla="*/ 3423356 h 3829172"/>
                <a:gd name="connsiteX1" fmla="*/ 585787 w 3535063"/>
                <a:gd name="connsiteY1" fmla="*/ 3723394 h 3829172"/>
                <a:gd name="connsiteX2" fmla="*/ 1042987 w 3535063"/>
                <a:gd name="connsiteY2" fmla="*/ 3451931 h 3829172"/>
                <a:gd name="connsiteX3" fmla="*/ 1071562 w 3535063"/>
                <a:gd name="connsiteY3" fmla="*/ 322969 h 3829172"/>
                <a:gd name="connsiteX4" fmla="*/ 2346007 w 3535063"/>
                <a:gd name="connsiteY4" fmla="*/ 164828 h 3829172"/>
                <a:gd name="connsiteX5" fmla="*/ 3535063 w 3535063"/>
                <a:gd name="connsiteY5" fmla="*/ 551569 h 382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35063" h="3829172">
                  <a:moveTo>
                    <a:pt x="0" y="3423356"/>
                  </a:moveTo>
                  <a:cubicBezTo>
                    <a:pt x="219075" y="3543609"/>
                    <a:pt x="397669" y="3647194"/>
                    <a:pt x="585787" y="3723394"/>
                  </a:cubicBezTo>
                  <a:cubicBezTo>
                    <a:pt x="773905" y="3799594"/>
                    <a:pt x="962025" y="4018668"/>
                    <a:pt x="1042987" y="3451931"/>
                  </a:cubicBezTo>
                  <a:cubicBezTo>
                    <a:pt x="1123949" y="2885194"/>
                    <a:pt x="854392" y="870819"/>
                    <a:pt x="1071562" y="322969"/>
                  </a:cubicBezTo>
                  <a:cubicBezTo>
                    <a:pt x="1288732" y="-224881"/>
                    <a:pt x="1913909" y="69088"/>
                    <a:pt x="2346007" y="164828"/>
                  </a:cubicBezTo>
                  <a:cubicBezTo>
                    <a:pt x="2778105" y="260568"/>
                    <a:pt x="3404094" y="449175"/>
                    <a:pt x="3535063" y="551569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prstDash val="lg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7" name="Gerade Verbindung mit Pfeil 46"/>
            <p:cNvCxnSpPr>
              <a:cxnSpLocks noChangeShapeType="1"/>
            </p:cNvCxnSpPr>
            <p:nvPr/>
          </p:nvCxnSpPr>
          <p:spPr bwMode="auto">
            <a:xfrm flipV="1">
              <a:off x="2086908" y="4748564"/>
              <a:ext cx="3489382" cy="955798"/>
            </a:xfrm>
            <a:prstGeom prst="straightConnector1">
              <a:avLst/>
            </a:prstGeom>
            <a:noFill/>
            <a:ln w="38100" algn="ctr">
              <a:solidFill>
                <a:srgbClr val="CC00CC"/>
              </a:solidFill>
              <a:prstDash val="lgDash"/>
              <a:round/>
              <a:headEnd type="none" w="sm" len="sm"/>
              <a:tailEnd type="triangle" w="med" len="med"/>
            </a:ln>
          </p:spPr>
        </p:cxnSp>
        <p:sp>
          <p:nvSpPr>
            <p:cNvPr id="48" name="Freihandform 47"/>
            <p:cNvSpPr/>
            <p:nvPr/>
          </p:nvSpPr>
          <p:spPr>
            <a:xfrm>
              <a:off x="2162986" y="4264120"/>
              <a:ext cx="3856280" cy="1950347"/>
            </a:xfrm>
            <a:custGeom>
              <a:avLst/>
              <a:gdLst>
                <a:gd name="connsiteX0" fmla="*/ 0 w 5129212"/>
                <a:gd name="connsiteY0" fmla="*/ 263467 h 3602749"/>
                <a:gd name="connsiteX1" fmla="*/ 771525 w 5129212"/>
                <a:gd name="connsiteY1" fmla="*/ 120592 h 3602749"/>
                <a:gd name="connsiteX2" fmla="*/ 1714500 w 5129212"/>
                <a:gd name="connsiteY2" fmla="*/ 20580 h 3602749"/>
                <a:gd name="connsiteX3" fmla="*/ 2486025 w 5129212"/>
                <a:gd name="connsiteY3" fmla="*/ 63442 h 3602749"/>
                <a:gd name="connsiteX4" fmla="*/ 2800350 w 5129212"/>
                <a:gd name="connsiteY4" fmla="*/ 634942 h 3602749"/>
                <a:gd name="connsiteX5" fmla="*/ 2900362 w 5129212"/>
                <a:gd name="connsiteY5" fmla="*/ 2978092 h 3602749"/>
                <a:gd name="connsiteX6" fmla="*/ 3000375 w 5129212"/>
                <a:gd name="connsiteY6" fmla="*/ 3521017 h 3602749"/>
                <a:gd name="connsiteX7" fmla="*/ 4329112 w 5129212"/>
                <a:gd name="connsiteY7" fmla="*/ 3563880 h 3602749"/>
                <a:gd name="connsiteX8" fmla="*/ 5129212 w 5129212"/>
                <a:gd name="connsiteY8" fmla="*/ 3163830 h 3602749"/>
                <a:gd name="connsiteX9" fmla="*/ 5129212 w 5129212"/>
                <a:gd name="connsiteY9" fmla="*/ 3163830 h 3602749"/>
                <a:gd name="connsiteX0" fmla="*/ 0 w 5188478"/>
                <a:gd name="connsiteY0" fmla="*/ 263467 h 3602749"/>
                <a:gd name="connsiteX1" fmla="*/ 771525 w 5188478"/>
                <a:gd name="connsiteY1" fmla="*/ 120592 h 3602749"/>
                <a:gd name="connsiteX2" fmla="*/ 1714500 w 5188478"/>
                <a:gd name="connsiteY2" fmla="*/ 20580 h 3602749"/>
                <a:gd name="connsiteX3" fmla="*/ 2486025 w 5188478"/>
                <a:gd name="connsiteY3" fmla="*/ 63442 h 3602749"/>
                <a:gd name="connsiteX4" fmla="*/ 2800350 w 5188478"/>
                <a:gd name="connsiteY4" fmla="*/ 634942 h 3602749"/>
                <a:gd name="connsiteX5" fmla="*/ 2900362 w 5188478"/>
                <a:gd name="connsiteY5" fmla="*/ 2978092 h 3602749"/>
                <a:gd name="connsiteX6" fmla="*/ 3000375 w 5188478"/>
                <a:gd name="connsiteY6" fmla="*/ 3521017 h 3602749"/>
                <a:gd name="connsiteX7" fmla="*/ 4329112 w 5188478"/>
                <a:gd name="connsiteY7" fmla="*/ 3563880 h 3602749"/>
                <a:gd name="connsiteX8" fmla="*/ 5129212 w 5188478"/>
                <a:gd name="connsiteY8" fmla="*/ 3163830 h 3602749"/>
                <a:gd name="connsiteX9" fmla="*/ 5129212 w 5188478"/>
                <a:gd name="connsiteY9" fmla="*/ 3092392 h 3602749"/>
                <a:gd name="connsiteX0" fmla="*/ 0 w 5129212"/>
                <a:gd name="connsiteY0" fmla="*/ 263467 h 3602749"/>
                <a:gd name="connsiteX1" fmla="*/ 771525 w 5129212"/>
                <a:gd name="connsiteY1" fmla="*/ 120592 h 3602749"/>
                <a:gd name="connsiteX2" fmla="*/ 1714500 w 5129212"/>
                <a:gd name="connsiteY2" fmla="*/ 20580 h 3602749"/>
                <a:gd name="connsiteX3" fmla="*/ 2486025 w 5129212"/>
                <a:gd name="connsiteY3" fmla="*/ 63442 h 3602749"/>
                <a:gd name="connsiteX4" fmla="*/ 2800350 w 5129212"/>
                <a:gd name="connsiteY4" fmla="*/ 634942 h 3602749"/>
                <a:gd name="connsiteX5" fmla="*/ 2900362 w 5129212"/>
                <a:gd name="connsiteY5" fmla="*/ 2978092 h 3602749"/>
                <a:gd name="connsiteX6" fmla="*/ 3000375 w 5129212"/>
                <a:gd name="connsiteY6" fmla="*/ 3521017 h 3602749"/>
                <a:gd name="connsiteX7" fmla="*/ 4329112 w 5129212"/>
                <a:gd name="connsiteY7" fmla="*/ 3563880 h 3602749"/>
                <a:gd name="connsiteX8" fmla="*/ 5129212 w 5129212"/>
                <a:gd name="connsiteY8" fmla="*/ 3163830 h 3602749"/>
                <a:gd name="connsiteX0" fmla="*/ 0 w 5114925"/>
                <a:gd name="connsiteY0" fmla="*/ 263467 h 3605779"/>
                <a:gd name="connsiteX1" fmla="*/ 771525 w 5114925"/>
                <a:gd name="connsiteY1" fmla="*/ 120592 h 3605779"/>
                <a:gd name="connsiteX2" fmla="*/ 1714500 w 5114925"/>
                <a:gd name="connsiteY2" fmla="*/ 20580 h 3605779"/>
                <a:gd name="connsiteX3" fmla="*/ 2486025 w 5114925"/>
                <a:gd name="connsiteY3" fmla="*/ 63442 h 3605779"/>
                <a:gd name="connsiteX4" fmla="*/ 2800350 w 5114925"/>
                <a:gd name="connsiteY4" fmla="*/ 634942 h 3605779"/>
                <a:gd name="connsiteX5" fmla="*/ 2900362 w 5114925"/>
                <a:gd name="connsiteY5" fmla="*/ 2978092 h 3605779"/>
                <a:gd name="connsiteX6" fmla="*/ 3000375 w 5114925"/>
                <a:gd name="connsiteY6" fmla="*/ 3521017 h 3605779"/>
                <a:gd name="connsiteX7" fmla="*/ 4329112 w 5114925"/>
                <a:gd name="connsiteY7" fmla="*/ 3563880 h 3605779"/>
                <a:gd name="connsiteX8" fmla="*/ 5114925 w 5114925"/>
                <a:gd name="connsiteY8" fmla="*/ 3120968 h 3605779"/>
                <a:gd name="connsiteX0" fmla="*/ 0 w 5114925"/>
                <a:gd name="connsiteY0" fmla="*/ 263467 h 3567255"/>
                <a:gd name="connsiteX1" fmla="*/ 771525 w 5114925"/>
                <a:gd name="connsiteY1" fmla="*/ 120592 h 3567255"/>
                <a:gd name="connsiteX2" fmla="*/ 1714500 w 5114925"/>
                <a:gd name="connsiteY2" fmla="*/ 20580 h 3567255"/>
                <a:gd name="connsiteX3" fmla="*/ 2486025 w 5114925"/>
                <a:gd name="connsiteY3" fmla="*/ 63442 h 3567255"/>
                <a:gd name="connsiteX4" fmla="*/ 2800350 w 5114925"/>
                <a:gd name="connsiteY4" fmla="*/ 634942 h 3567255"/>
                <a:gd name="connsiteX5" fmla="*/ 2900362 w 5114925"/>
                <a:gd name="connsiteY5" fmla="*/ 2978092 h 3567255"/>
                <a:gd name="connsiteX6" fmla="*/ 3000375 w 5114925"/>
                <a:gd name="connsiteY6" fmla="*/ 3521017 h 3567255"/>
                <a:gd name="connsiteX7" fmla="*/ 4271962 w 5114925"/>
                <a:gd name="connsiteY7" fmla="*/ 3492443 h 3567255"/>
                <a:gd name="connsiteX8" fmla="*/ 5114925 w 5114925"/>
                <a:gd name="connsiteY8" fmla="*/ 3120968 h 3567255"/>
                <a:gd name="connsiteX0" fmla="*/ 0 w 5114925"/>
                <a:gd name="connsiteY0" fmla="*/ 263467 h 3520065"/>
                <a:gd name="connsiteX1" fmla="*/ 771525 w 5114925"/>
                <a:gd name="connsiteY1" fmla="*/ 120592 h 3520065"/>
                <a:gd name="connsiteX2" fmla="*/ 1714500 w 5114925"/>
                <a:gd name="connsiteY2" fmla="*/ 20580 h 3520065"/>
                <a:gd name="connsiteX3" fmla="*/ 2486025 w 5114925"/>
                <a:gd name="connsiteY3" fmla="*/ 63442 h 3520065"/>
                <a:gd name="connsiteX4" fmla="*/ 2800350 w 5114925"/>
                <a:gd name="connsiteY4" fmla="*/ 634942 h 3520065"/>
                <a:gd name="connsiteX5" fmla="*/ 2900362 w 5114925"/>
                <a:gd name="connsiteY5" fmla="*/ 2978092 h 3520065"/>
                <a:gd name="connsiteX6" fmla="*/ 3114675 w 5114925"/>
                <a:gd name="connsiteY6" fmla="*/ 3435292 h 3520065"/>
                <a:gd name="connsiteX7" fmla="*/ 4271962 w 5114925"/>
                <a:gd name="connsiteY7" fmla="*/ 3492443 h 3520065"/>
                <a:gd name="connsiteX8" fmla="*/ 5114925 w 5114925"/>
                <a:gd name="connsiteY8" fmla="*/ 3120968 h 3520065"/>
                <a:gd name="connsiteX0" fmla="*/ 0 w 5114925"/>
                <a:gd name="connsiteY0" fmla="*/ 263467 h 3537367"/>
                <a:gd name="connsiteX1" fmla="*/ 771525 w 5114925"/>
                <a:gd name="connsiteY1" fmla="*/ 120592 h 3537367"/>
                <a:gd name="connsiteX2" fmla="*/ 1714500 w 5114925"/>
                <a:gd name="connsiteY2" fmla="*/ 20580 h 3537367"/>
                <a:gd name="connsiteX3" fmla="*/ 2486025 w 5114925"/>
                <a:gd name="connsiteY3" fmla="*/ 63442 h 3537367"/>
                <a:gd name="connsiteX4" fmla="*/ 2800350 w 5114925"/>
                <a:gd name="connsiteY4" fmla="*/ 634942 h 3537367"/>
                <a:gd name="connsiteX5" fmla="*/ 2900362 w 5114925"/>
                <a:gd name="connsiteY5" fmla="*/ 2978092 h 3537367"/>
                <a:gd name="connsiteX6" fmla="*/ 3114675 w 5114925"/>
                <a:gd name="connsiteY6" fmla="*/ 3435292 h 3537367"/>
                <a:gd name="connsiteX7" fmla="*/ 4271962 w 5114925"/>
                <a:gd name="connsiteY7" fmla="*/ 3492443 h 3537367"/>
                <a:gd name="connsiteX8" fmla="*/ 5114925 w 5114925"/>
                <a:gd name="connsiteY8" fmla="*/ 3120968 h 3537367"/>
                <a:gd name="connsiteX0" fmla="*/ 0 w 5114925"/>
                <a:gd name="connsiteY0" fmla="*/ 263467 h 3477252"/>
                <a:gd name="connsiteX1" fmla="*/ 771525 w 5114925"/>
                <a:gd name="connsiteY1" fmla="*/ 120592 h 3477252"/>
                <a:gd name="connsiteX2" fmla="*/ 1714500 w 5114925"/>
                <a:gd name="connsiteY2" fmla="*/ 20580 h 3477252"/>
                <a:gd name="connsiteX3" fmla="*/ 2486025 w 5114925"/>
                <a:gd name="connsiteY3" fmla="*/ 63442 h 3477252"/>
                <a:gd name="connsiteX4" fmla="*/ 2800350 w 5114925"/>
                <a:gd name="connsiteY4" fmla="*/ 634942 h 3477252"/>
                <a:gd name="connsiteX5" fmla="*/ 2900362 w 5114925"/>
                <a:gd name="connsiteY5" fmla="*/ 2978092 h 3477252"/>
                <a:gd name="connsiteX6" fmla="*/ 3114675 w 5114925"/>
                <a:gd name="connsiteY6" fmla="*/ 3435292 h 3477252"/>
                <a:gd name="connsiteX7" fmla="*/ 4186237 w 5114925"/>
                <a:gd name="connsiteY7" fmla="*/ 3421006 h 3477252"/>
                <a:gd name="connsiteX8" fmla="*/ 5114925 w 5114925"/>
                <a:gd name="connsiteY8" fmla="*/ 3120968 h 3477252"/>
                <a:gd name="connsiteX0" fmla="*/ 0 w 5114925"/>
                <a:gd name="connsiteY0" fmla="*/ 263467 h 3477252"/>
                <a:gd name="connsiteX1" fmla="*/ 771525 w 5114925"/>
                <a:gd name="connsiteY1" fmla="*/ 120592 h 3477252"/>
                <a:gd name="connsiteX2" fmla="*/ 1714500 w 5114925"/>
                <a:gd name="connsiteY2" fmla="*/ 20580 h 3477252"/>
                <a:gd name="connsiteX3" fmla="*/ 2486025 w 5114925"/>
                <a:gd name="connsiteY3" fmla="*/ 63442 h 3477252"/>
                <a:gd name="connsiteX4" fmla="*/ 2800350 w 5114925"/>
                <a:gd name="connsiteY4" fmla="*/ 634942 h 3477252"/>
                <a:gd name="connsiteX5" fmla="*/ 2900362 w 5114925"/>
                <a:gd name="connsiteY5" fmla="*/ 2978092 h 3477252"/>
                <a:gd name="connsiteX6" fmla="*/ 3114675 w 5114925"/>
                <a:gd name="connsiteY6" fmla="*/ 3435292 h 3477252"/>
                <a:gd name="connsiteX7" fmla="*/ 4186237 w 5114925"/>
                <a:gd name="connsiteY7" fmla="*/ 3421006 h 3477252"/>
                <a:gd name="connsiteX8" fmla="*/ 5114925 w 5114925"/>
                <a:gd name="connsiteY8" fmla="*/ 3120968 h 3477252"/>
                <a:gd name="connsiteX0" fmla="*/ 0 w 5114925"/>
                <a:gd name="connsiteY0" fmla="*/ 263467 h 3462286"/>
                <a:gd name="connsiteX1" fmla="*/ 771525 w 5114925"/>
                <a:gd name="connsiteY1" fmla="*/ 120592 h 3462286"/>
                <a:gd name="connsiteX2" fmla="*/ 1714500 w 5114925"/>
                <a:gd name="connsiteY2" fmla="*/ 20580 h 3462286"/>
                <a:gd name="connsiteX3" fmla="*/ 2486025 w 5114925"/>
                <a:gd name="connsiteY3" fmla="*/ 63442 h 3462286"/>
                <a:gd name="connsiteX4" fmla="*/ 2800350 w 5114925"/>
                <a:gd name="connsiteY4" fmla="*/ 634942 h 3462286"/>
                <a:gd name="connsiteX5" fmla="*/ 2900362 w 5114925"/>
                <a:gd name="connsiteY5" fmla="*/ 2978092 h 3462286"/>
                <a:gd name="connsiteX6" fmla="*/ 3114675 w 5114925"/>
                <a:gd name="connsiteY6" fmla="*/ 3435292 h 3462286"/>
                <a:gd name="connsiteX7" fmla="*/ 4143374 w 5114925"/>
                <a:gd name="connsiteY7" fmla="*/ 3378143 h 3462286"/>
                <a:gd name="connsiteX8" fmla="*/ 5114925 w 5114925"/>
                <a:gd name="connsiteY8" fmla="*/ 3120968 h 3462286"/>
                <a:gd name="connsiteX0" fmla="*/ 0 w 5114925"/>
                <a:gd name="connsiteY0" fmla="*/ 263467 h 3462286"/>
                <a:gd name="connsiteX1" fmla="*/ 771525 w 5114925"/>
                <a:gd name="connsiteY1" fmla="*/ 120592 h 3462286"/>
                <a:gd name="connsiteX2" fmla="*/ 1714500 w 5114925"/>
                <a:gd name="connsiteY2" fmla="*/ 20580 h 3462286"/>
                <a:gd name="connsiteX3" fmla="*/ 2486025 w 5114925"/>
                <a:gd name="connsiteY3" fmla="*/ 63442 h 3462286"/>
                <a:gd name="connsiteX4" fmla="*/ 2800350 w 5114925"/>
                <a:gd name="connsiteY4" fmla="*/ 634942 h 3462286"/>
                <a:gd name="connsiteX5" fmla="*/ 2900362 w 5114925"/>
                <a:gd name="connsiteY5" fmla="*/ 2978092 h 3462286"/>
                <a:gd name="connsiteX6" fmla="*/ 3114675 w 5114925"/>
                <a:gd name="connsiteY6" fmla="*/ 3435292 h 3462286"/>
                <a:gd name="connsiteX7" fmla="*/ 4143374 w 5114925"/>
                <a:gd name="connsiteY7" fmla="*/ 3378143 h 3462286"/>
                <a:gd name="connsiteX8" fmla="*/ 5114925 w 5114925"/>
                <a:gd name="connsiteY8" fmla="*/ 3120968 h 3462286"/>
                <a:gd name="connsiteX0" fmla="*/ 0 w 5114925"/>
                <a:gd name="connsiteY0" fmla="*/ 263467 h 3378143"/>
                <a:gd name="connsiteX1" fmla="*/ 771525 w 5114925"/>
                <a:gd name="connsiteY1" fmla="*/ 120592 h 3378143"/>
                <a:gd name="connsiteX2" fmla="*/ 1714500 w 5114925"/>
                <a:gd name="connsiteY2" fmla="*/ 20580 h 3378143"/>
                <a:gd name="connsiteX3" fmla="*/ 2486025 w 5114925"/>
                <a:gd name="connsiteY3" fmla="*/ 63442 h 3378143"/>
                <a:gd name="connsiteX4" fmla="*/ 2800350 w 5114925"/>
                <a:gd name="connsiteY4" fmla="*/ 634942 h 3378143"/>
                <a:gd name="connsiteX5" fmla="*/ 2900362 w 5114925"/>
                <a:gd name="connsiteY5" fmla="*/ 2978092 h 3378143"/>
                <a:gd name="connsiteX6" fmla="*/ 4143374 w 5114925"/>
                <a:gd name="connsiteY6" fmla="*/ 3378143 h 3378143"/>
                <a:gd name="connsiteX7" fmla="*/ 5114925 w 5114925"/>
                <a:gd name="connsiteY7" fmla="*/ 3120968 h 3378143"/>
                <a:gd name="connsiteX0" fmla="*/ 0 w 5114925"/>
                <a:gd name="connsiteY0" fmla="*/ 263467 h 3392430"/>
                <a:gd name="connsiteX1" fmla="*/ 771525 w 5114925"/>
                <a:gd name="connsiteY1" fmla="*/ 120592 h 3392430"/>
                <a:gd name="connsiteX2" fmla="*/ 1714500 w 5114925"/>
                <a:gd name="connsiteY2" fmla="*/ 20580 h 3392430"/>
                <a:gd name="connsiteX3" fmla="*/ 2486025 w 5114925"/>
                <a:gd name="connsiteY3" fmla="*/ 63442 h 3392430"/>
                <a:gd name="connsiteX4" fmla="*/ 2800350 w 5114925"/>
                <a:gd name="connsiteY4" fmla="*/ 634942 h 3392430"/>
                <a:gd name="connsiteX5" fmla="*/ 2900362 w 5114925"/>
                <a:gd name="connsiteY5" fmla="*/ 2978092 h 3392430"/>
                <a:gd name="connsiteX6" fmla="*/ 3786187 w 5114925"/>
                <a:gd name="connsiteY6" fmla="*/ 3392430 h 3392430"/>
                <a:gd name="connsiteX7" fmla="*/ 5114925 w 5114925"/>
                <a:gd name="connsiteY7" fmla="*/ 3120968 h 3392430"/>
                <a:gd name="connsiteX0" fmla="*/ 0 w 5114925"/>
                <a:gd name="connsiteY0" fmla="*/ 263467 h 3408507"/>
                <a:gd name="connsiteX1" fmla="*/ 771525 w 5114925"/>
                <a:gd name="connsiteY1" fmla="*/ 120592 h 3408507"/>
                <a:gd name="connsiteX2" fmla="*/ 1714500 w 5114925"/>
                <a:gd name="connsiteY2" fmla="*/ 20580 h 3408507"/>
                <a:gd name="connsiteX3" fmla="*/ 2486025 w 5114925"/>
                <a:gd name="connsiteY3" fmla="*/ 63442 h 3408507"/>
                <a:gd name="connsiteX4" fmla="*/ 2800350 w 5114925"/>
                <a:gd name="connsiteY4" fmla="*/ 634942 h 3408507"/>
                <a:gd name="connsiteX5" fmla="*/ 2900362 w 5114925"/>
                <a:gd name="connsiteY5" fmla="*/ 2978092 h 3408507"/>
                <a:gd name="connsiteX6" fmla="*/ 3786187 w 5114925"/>
                <a:gd name="connsiteY6" fmla="*/ 3392430 h 3408507"/>
                <a:gd name="connsiteX7" fmla="*/ 5114925 w 5114925"/>
                <a:gd name="connsiteY7" fmla="*/ 3120968 h 3408507"/>
                <a:gd name="connsiteX0" fmla="*/ 0 w 5114925"/>
                <a:gd name="connsiteY0" fmla="*/ 263467 h 3478704"/>
                <a:gd name="connsiteX1" fmla="*/ 771525 w 5114925"/>
                <a:gd name="connsiteY1" fmla="*/ 120592 h 3478704"/>
                <a:gd name="connsiteX2" fmla="*/ 1714500 w 5114925"/>
                <a:gd name="connsiteY2" fmla="*/ 20580 h 3478704"/>
                <a:gd name="connsiteX3" fmla="*/ 2486025 w 5114925"/>
                <a:gd name="connsiteY3" fmla="*/ 63442 h 3478704"/>
                <a:gd name="connsiteX4" fmla="*/ 2800350 w 5114925"/>
                <a:gd name="connsiteY4" fmla="*/ 634942 h 3478704"/>
                <a:gd name="connsiteX5" fmla="*/ 2900362 w 5114925"/>
                <a:gd name="connsiteY5" fmla="*/ 2978092 h 3478704"/>
                <a:gd name="connsiteX6" fmla="*/ 3334366 w 5114925"/>
                <a:gd name="connsiteY6" fmla="*/ 3469008 h 3478704"/>
                <a:gd name="connsiteX7" fmla="*/ 5114925 w 5114925"/>
                <a:gd name="connsiteY7" fmla="*/ 3120968 h 3478704"/>
                <a:gd name="connsiteX0" fmla="*/ 0 w 5114925"/>
                <a:gd name="connsiteY0" fmla="*/ 263467 h 3470377"/>
                <a:gd name="connsiteX1" fmla="*/ 771525 w 5114925"/>
                <a:gd name="connsiteY1" fmla="*/ 120592 h 3470377"/>
                <a:gd name="connsiteX2" fmla="*/ 1714500 w 5114925"/>
                <a:gd name="connsiteY2" fmla="*/ 20580 h 3470377"/>
                <a:gd name="connsiteX3" fmla="*/ 2486025 w 5114925"/>
                <a:gd name="connsiteY3" fmla="*/ 63442 h 3470377"/>
                <a:gd name="connsiteX4" fmla="*/ 2800350 w 5114925"/>
                <a:gd name="connsiteY4" fmla="*/ 634942 h 3470377"/>
                <a:gd name="connsiteX5" fmla="*/ 2900362 w 5114925"/>
                <a:gd name="connsiteY5" fmla="*/ 2978092 h 3470377"/>
                <a:gd name="connsiteX6" fmla="*/ 3334366 w 5114925"/>
                <a:gd name="connsiteY6" fmla="*/ 3469008 h 3470377"/>
                <a:gd name="connsiteX7" fmla="*/ 5114925 w 5114925"/>
                <a:gd name="connsiteY7" fmla="*/ 3120968 h 3470377"/>
                <a:gd name="connsiteX0" fmla="*/ 0 w 3856280"/>
                <a:gd name="connsiteY0" fmla="*/ 263467 h 3470850"/>
                <a:gd name="connsiteX1" fmla="*/ 771525 w 3856280"/>
                <a:gd name="connsiteY1" fmla="*/ 120592 h 3470850"/>
                <a:gd name="connsiteX2" fmla="*/ 1714500 w 3856280"/>
                <a:gd name="connsiteY2" fmla="*/ 20580 h 3470850"/>
                <a:gd name="connsiteX3" fmla="*/ 2486025 w 3856280"/>
                <a:gd name="connsiteY3" fmla="*/ 63442 h 3470850"/>
                <a:gd name="connsiteX4" fmla="*/ 2800350 w 3856280"/>
                <a:gd name="connsiteY4" fmla="*/ 634942 h 3470850"/>
                <a:gd name="connsiteX5" fmla="*/ 2900362 w 3856280"/>
                <a:gd name="connsiteY5" fmla="*/ 2978092 h 3470850"/>
                <a:gd name="connsiteX6" fmla="*/ 3334366 w 3856280"/>
                <a:gd name="connsiteY6" fmla="*/ 3469008 h 3470850"/>
                <a:gd name="connsiteX7" fmla="*/ 3856280 w 3856280"/>
                <a:gd name="connsiteY7" fmla="*/ 3140112 h 347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6280" h="3470850">
                  <a:moveTo>
                    <a:pt x="0" y="263467"/>
                  </a:moveTo>
                  <a:cubicBezTo>
                    <a:pt x="242887" y="212270"/>
                    <a:pt x="485775" y="161073"/>
                    <a:pt x="771525" y="120592"/>
                  </a:cubicBezTo>
                  <a:cubicBezTo>
                    <a:pt x="1057275" y="80111"/>
                    <a:pt x="1428750" y="30105"/>
                    <a:pt x="1714500" y="20580"/>
                  </a:cubicBezTo>
                  <a:cubicBezTo>
                    <a:pt x="2000250" y="11055"/>
                    <a:pt x="2305050" y="-38952"/>
                    <a:pt x="2486025" y="63442"/>
                  </a:cubicBezTo>
                  <a:cubicBezTo>
                    <a:pt x="2667000" y="165836"/>
                    <a:pt x="2731294" y="149167"/>
                    <a:pt x="2800350" y="634942"/>
                  </a:cubicBezTo>
                  <a:cubicBezTo>
                    <a:pt x="2869406" y="1120717"/>
                    <a:pt x="2811359" y="2505748"/>
                    <a:pt x="2900362" y="2978092"/>
                  </a:cubicBezTo>
                  <a:cubicBezTo>
                    <a:pt x="2989365" y="3450436"/>
                    <a:pt x="3175046" y="3442005"/>
                    <a:pt x="3334366" y="3469008"/>
                  </a:cubicBezTo>
                  <a:cubicBezTo>
                    <a:pt x="3493686" y="3496011"/>
                    <a:pt x="3722930" y="3218693"/>
                    <a:pt x="3856280" y="3140112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2627784" y="5738165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4299473" y="5762123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>
              <a:off x="6724934" y="4441908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8402483" y="4448606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Ellipse 61"/>
            <p:cNvSpPr/>
            <p:nvPr/>
          </p:nvSpPr>
          <p:spPr>
            <a:xfrm>
              <a:off x="2606268" y="4463125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Ellipse 65"/>
            <p:cNvSpPr/>
            <p:nvPr/>
          </p:nvSpPr>
          <p:spPr>
            <a:xfrm>
              <a:off x="4318965" y="4477490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/>
            <p:nvPr/>
          </p:nvSpPr>
          <p:spPr>
            <a:xfrm>
              <a:off x="6731311" y="5738373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8380810" y="5733233"/>
              <a:ext cx="282915" cy="28291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1" name="Ellipse 80"/>
          <p:cNvSpPr/>
          <p:nvPr/>
        </p:nvSpPr>
        <p:spPr>
          <a:xfrm>
            <a:off x="6116860" y="4834210"/>
            <a:ext cx="2936960" cy="640311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Double-</a:t>
            </a:r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82" name="Ellipse 81"/>
          <p:cNvSpPr/>
          <p:nvPr/>
        </p:nvSpPr>
        <p:spPr>
          <a:xfrm>
            <a:off x="6170232" y="2221292"/>
            <a:ext cx="2915815" cy="640311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83" name="Rectangle 174"/>
          <p:cNvSpPr>
            <a:spLocks noChangeArrowheads="1"/>
          </p:cNvSpPr>
          <p:nvPr/>
        </p:nvSpPr>
        <p:spPr bwMode="auto">
          <a:xfrm>
            <a:off x="9032304" y="623312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sp>
        <p:nvSpPr>
          <p:cNvPr id="84" name="Rectangle 175"/>
          <p:cNvSpPr>
            <a:spLocks noChangeArrowheads="1"/>
          </p:cNvSpPr>
          <p:nvPr/>
        </p:nvSpPr>
        <p:spPr bwMode="auto">
          <a:xfrm>
            <a:off x="9032304" y="6233120"/>
            <a:ext cx="762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413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" grpId="0" animBg="1"/>
      <p:bldP spid="82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MPI_NEIGBOR_ALLTOALL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cyclic</a:t>
            </a:r>
            <a:r>
              <a:rPr lang="de-DE" dirty="0" smtClean="0"/>
              <a:t> </a:t>
            </a:r>
            <a:r>
              <a:rPr lang="de-DE" dirty="0" err="1" smtClean="0"/>
              <a:t>virtual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r>
              <a:rPr lang="de-DE" dirty="0" smtClean="0"/>
              <a:t> (#</a:t>
            </a:r>
            <a:r>
              <a:rPr lang="de-DE" dirty="0" err="1" smtClean="0"/>
              <a:t>procs</a:t>
            </a:r>
            <a:r>
              <a:rPr lang="de-DE" dirty="0" smtClean="0"/>
              <a:t>==1)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Error/gap in MPI-3 MPI_NEIGHBOR_ALLTOALL / ALLGATHER</a:t>
            </a:r>
            <a:endParaRPr lang="de-DE" altLang="de-DE" dirty="0"/>
          </a:p>
        </p:txBody>
      </p:sp>
      <p:sp>
        <p:nvSpPr>
          <p:cNvPr id="9" name="Rechteck 4"/>
          <p:cNvSpPr>
            <a:spLocks noChangeArrowheads="1"/>
          </p:cNvSpPr>
          <p:nvPr/>
        </p:nvSpPr>
        <p:spPr bwMode="auto">
          <a:xfrm>
            <a:off x="5148064" y="2373662"/>
            <a:ext cx="1872208" cy="287338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5"/>
          <p:cNvSpPr>
            <a:spLocks noChangeArrowheads="1"/>
          </p:cNvSpPr>
          <p:nvPr/>
        </p:nvSpPr>
        <p:spPr bwMode="auto">
          <a:xfrm>
            <a:off x="7020272" y="2373662"/>
            <a:ext cx="1656184" cy="288925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   </a:t>
            </a:r>
            <a:endParaRPr lang="de-DE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7"/>
          <p:cNvSpPr txBox="1">
            <a:spLocks noChangeArrowheads="1"/>
          </p:cNvSpPr>
          <p:nvPr/>
        </p:nvSpPr>
        <p:spPr bwMode="auto">
          <a:xfrm>
            <a:off x="6336506" y="2022518"/>
            <a:ext cx="1212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rcv_buf_arr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0"/>
          <p:cNvSpPr>
            <a:spLocks noChangeArrowheads="1"/>
          </p:cNvSpPr>
          <p:nvPr/>
        </p:nvSpPr>
        <p:spPr bwMode="auto">
          <a:xfrm>
            <a:off x="1043608" y="2373662"/>
            <a:ext cx="1870793" cy="287338"/>
          </a:xfrm>
          <a:prstGeom prst="rect">
            <a:avLst/>
          </a:prstGeom>
          <a:solidFill>
            <a:srgbClr val="FFCCFF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1"/>
          <p:cNvSpPr>
            <a:spLocks noChangeArrowheads="1"/>
          </p:cNvSpPr>
          <p:nvPr/>
        </p:nvSpPr>
        <p:spPr bwMode="auto">
          <a:xfrm>
            <a:off x="2914401" y="2373662"/>
            <a:ext cx="1655763" cy="288925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r>
              <a:rPr lang="de-D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</a:t>
            </a:r>
            <a:r>
              <a:rPr lang="de-D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 = 0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2"/>
          <p:cNvSpPr txBox="1">
            <a:spLocks noChangeArrowheads="1"/>
          </p:cNvSpPr>
          <p:nvPr/>
        </p:nvSpPr>
        <p:spPr bwMode="auto">
          <a:xfrm>
            <a:off x="1187624" y="2022518"/>
            <a:ext cx="1268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snd_buf_arr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280566" y="2043028"/>
            <a:ext cx="8539906" cy="83300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/>
          <a:lstStyle/>
          <a:p>
            <a:r>
              <a:rPr lang="de-DE" sz="1400" b="1">
                <a:latin typeface="Arial" panose="020B0604020202020204" pitchFamily="34" charset="0"/>
                <a:cs typeface="Arial" panose="020B0604020202020204" pitchFamily="34" charset="0"/>
              </a:rPr>
              <a:t>rank=0</a:t>
            </a:r>
          </a:p>
        </p:txBody>
      </p:sp>
      <p:sp>
        <p:nvSpPr>
          <p:cNvPr id="72" name="Freihandform 71"/>
          <p:cNvSpPr/>
          <p:nvPr/>
        </p:nvSpPr>
        <p:spPr>
          <a:xfrm>
            <a:off x="3718281" y="2101724"/>
            <a:ext cx="2050506" cy="796692"/>
          </a:xfrm>
          <a:custGeom>
            <a:avLst/>
            <a:gdLst>
              <a:gd name="connsiteX0" fmla="*/ 0 w 1985962"/>
              <a:gd name="connsiteY0" fmla="*/ 3345924 h 3738168"/>
              <a:gd name="connsiteX1" fmla="*/ 585787 w 1985962"/>
              <a:gd name="connsiteY1" fmla="*/ 3645962 h 3738168"/>
              <a:gd name="connsiteX2" fmla="*/ 885825 w 1985962"/>
              <a:gd name="connsiteY2" fmla="*/ 3703112 h 3738168"/>
              <a:gd name="connsiteX3" fmla="*/ 1042987 w 1985962"/>
              <a:gd name="connsiteY3" fmla="*/ 3374499 h 3738168"/>
              <a:gd name="connsiteX4" fmla="*/ 1071562 w 1985962"/>
              <a:gd name="connsiteY4" fmla="*/ 245537 h 3738168"/>
              <a:gd name="connsiteX5" fmla="*/ 1571625 w 1985962"/>
              <a:gd name="connsiteY5" fmla="*/ 231249 h 3738168"/>
              <a:gd name="connsiteX6" fmla="*/ 1985962 w 1985962"/>
              <a:gd name="connsiteY6" fmla="*/ 474137 h 3738168"/>
              <a:gd name="connsiteX0" fmla="*/ 0 w 1985962"/>
              <a:gd name="connsiteY0" fmla="*/ 3345924 h 3764532"/>
              <a:gd name="connsiteX1" fmla="*/ 585787 w 1985962"/>
              <a:gd name="connsiteY1" fmla="*/ 3645962 h 3764532"/>
              <a:gd name="connsiteX2" fmla="*/ 885825 w 1985962"/>
              <a:gd name="connsiteY2" fmla="*/ 3745974 h 3764532"/>
              <a:gd name="connsiteX3" fmla="*/ 1042987 w 1985962"/>
              <a:gd name="connsiteY3" fmla="*/ 3374499 h 3764532"/>
              <a:gd name="connsiteX4" fmla="*/ 1071562 w 1985962"/>
              <a:gd name="connsiteY4" fmla="*/ 245537 h 3764532"/>
              <a:gd name="connsiteX5" fmla="*/ 1571625 w 1985962"/>
              <a:gd name="connsiteY5" fmla="*/ 231249 h 3764532"/>
              <a:gd name="connsiteX6" fmla="*/ 1985962 w 1985962"/>
              <a:gd name="connsiteY6" fmla="*/ 474137 h 3764532"/>
              <a:gd name="connsiteX0" fmla="*/ 0 w 1985962"/>
              <a:gd name="connsiteY0" fmla="*/ 3345924 h 3724601"/>
              <a:gd name="connsiteX1" fmla="*/ 585787 w 1985962"/>
              <a:gd name="connsiteY1" fmla="*/ 3645962 h 3724601"/>
              <a:gd name="connsiteX2" fmla="*/ 1042987 w 1985962"/>
              <a:gd name="connsiteY2" fmla="*/ 3374499 h 3724601"/>
              <a:gd name="connsiteX3" fmla="*/ 1071562 w 1985962"/>
              <a:gd name="connsiteY3" fmla="*/ 245537 h 3724601"/>
              <a:gd name="connsiteX4" fmla="*/ 1571625 w 1985962"/>
              <a:gd name="connsiteY4" fmla="*/ 231249 h 3724601"/>
              <a:gd name="connsiteX5" fmla="*/ 1985962 w 1985962"/>
              <a:gd name="connsiteY5" fmla="*/ 474137 h 3724601"/>
              <a:gd name="connsiteX0" fmla="*/ 0 w 1985962"/>
              <a:gd name="connsiteY0" fmla="*/ 3345924 h 3757338"/>
              <a:gd name="connsiteX1" fmla="*/ 585787 w 1985962"/>
              <a:gd name="connsiteY1" fmla="*/ 3645962 h 3757338"/>
              <a:gd name="connsiteX2" fmla="*/ 1042987 w 1985962"/>
              <a:gd name="connsiteY2" fmla="*/ 3374499 h 3757338"/>
              <a:gd name="connsiteX3" fmla="*/ 1071562 w 1985962"/>
              <a:gd name="connsiteY3" fmla="*/ 245537 h 3757338"/>
              <a:gd name="connsiteX4" fmla="*/ 1571625 w 1985962"/>
              <a:gd name="connsiteY4" fmla="*/ 231249 h 3757338"/>
              <a:gd name="connsiteX5" fmla="*/ 1985962 w 1985962"/>
              <a:gd name="connsiteY5" fmla="*/ 474137 h 3757338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5924 h 3751740"/>
              <a:gd name="connsiteX1" fmla="*/ 585787 w 1985962"/>
              <a:gd name="connsiteY1" fmla="*/ 3645962 h 3751740"/>
              <a:gd name="connsiteX2" fmla="*/ 1042987 w 1985962"/>
              <a:gd name="connsiteY2" fmla="*/ 3374499 h 3751740"/>
              <a:gd name="connsiteX3" fmla="*/ 1071562 w 1985962"/>
              <a:gd name="connsiteY3" fmla="*/ 245537 h 3751740"/>
              <a:gd name="connsiteX4" fmla="*/ 1571625 w 1985962"/>
              <a:gd name="connsiteY4" fmla="*/ 231249 h 3751740"/>
              <a:gd name="connsiteX5" fmla="*/ 1985962 w 1985962"/>
              <a:gd name="connsiteY5" fmla="*/ 474137 h 3751740"/>
              <a:gd name="connsiteX0" fmla="*/ 0 w 1985962"/>
              <a:gd name="connsiteY0" fmla="*/ 3349403 h 3755219"/>
              <a:gd name="connsiteX1" fmla="*/ 585787 w 1985962"/>
              <a:gd name="connsiteY1" fmla="*/ 3649441 h 3755219"/>
              <a:gd name="connsiteX2" fmla="*/ 1042987 w 1985962"/>
              <a:gd name="connsiteY2" fmla="*/ 3377978 h 3755219"/>
              <a:gd name="connsiteX3" fmla="*/ 1071562 w 1985962"/>
              <a:gd name="connsiteY3" fmla="*/ 249016 h 3755219"/>
              <a:gd name="connsiteX4" fmla="*/ 1571625 w 1985962"/>
              <a:gd name="connsiteY4" fmla="*/ 234728 h 3755219"/>
              <a:gd name="connsiteX5" fmla="*/ 1985962 w 1985962"/>
              <a:gd name="connsiteY5" fmla="*/ 477616 h 3755219"/>
              <a:gd name="connsiteX0" fmla="*/ 0 w 1985962"/>
              <a:gd name="connsiteY0" fmla="*/ 3360100 h 3765916"/>
              <a:gd name="connsiteX1" fmla="*/ 585787 w 1985962"/>
              <a:gd name="connsiteY1" fmla="*/ 3660138 h 3765916"/>
              <a:gd name="connsiteX2" fmla="*/ 1042987 w 1985962"/>
              <a:gd name="connsiteY2" fmla="*/ 3388675 h 3765916"/>
              <a:gd name="connsiteX3" fmla="*/ 1071562 w 1985962"/>
              <a:gd name="connsiteY3" fmla="*/ 259713 h 3765916"/>
              <a:gd name="connsiteX4" fmla="*/ 1614487 w 1985962"/>
              <a:gd name="connsiteY4" fmla="*/ 216850 h 3765916"/>
              <a:gd name="connsiteX5" fmla="*/ 1985962 w 1985962"/>
              <a:gd name="connsiteY5" fmla="*/ 488313 h 3765916"/>
              <a:gd name="connsiteX0" fmla="*/ 0 w 1985962"/>
              <a:gd name="connsiteY0" fmla="*/ 3367655 h 3773471"/>
              <a:gd name="connsiteX1" fmla="*/ 585787 w 1985962"/>
              <a:gd name="connsiteY1" fmla="*/ 3667693 h 3773471"/>
              <a:gd name="connsiteX2" fmla="*/ 1042987 w 1985962"/>
              <a:gd name="connsiteY2" fmla="*/ 3396230 h 3773471"/>
              <a:gd name="connsiteX3" fmla="*/ 1071562 w 1985962"/>
              <a:gd name="connsiteY3" fmla="*/ 267268 h 3773471"/>
              <a:gd name="connsiteX4" fmla="*/ 1614487 w 1985962"/>
              <a:gd name="connsiteY4" fmla="*/ 224405 h 3773471"/>
              <a:gd name="connsiteX5" fmla="*/ 1985962 w 1985962"/>
              <a:gd name="connsiteY5" fmla="*/ 495868 h 3773471"/>
              <a:gd name="connsiteX0" fmla="*/ 0 w 1996719"/>
              <a:gd name="connsiteY0" fmla="*/ 2802226 h 3782430"/>
              <a:gd name="connsiteX1" fmla="*/ 596544 w 1996719"/>
              <a:gd name="connsiteY1" fmla="*/ 3667693 h 3782430"/>
              <a:gd name="connsiteX2" fmla="*/ 1053744 w 1996719"/>
              <a:gd name="connsiteY2" fmla="*/ 3396230 h 3782430"/>
              <a:gd name="connsiteX3" fmla="*/ 1082319 w 1996719"/>
              <a:gd name="connsiteY3" fmla="*/ 267268 h 3782430"/>
              <a:gd name="connsiteX4" fmla="*/ 1625244 w 1996719"/>
              <a:gd name="connsiteY4" fmla="*/ 224405 h 3782430"/>
              <a:gd name="connsiteX5" fmla="*/ 1996719 w 1996719"/>
              <a:gd name="connsiteY5" fmla="*/ 495868 h 3782430"/>
              <a:gd name="connsiteX0" fmla="*/ 0 w 1996719"/>
              <a:gd name="connsiteY0" fmla="*/ 2802226 h 3782430"/>
              <a:gd name="connsiteX1" fmla="*/ 596544 w 1996719"/>
              <a:gd name="connsiteY1" fmla="*/ 3667693 h 3782430"/>
              <a:gd name="connsiteX2" fmla="*/ 1053744 w 1996719"/>
              <a:gd name="connsiteY2" fmla="*/ 3396230 h 3782430"/>
              <a:gd name="connsiteX3" fmla="*/ 1082319 w 1996719"/>
              <a:gd name="connsiteY3" fmla="*/ 267268 h 3782430"/>
              <a:gd name="connsiteX4" fmla="*/ 1625244 w 1996719"/>
              <a:gd name="connsiteY4" fmla="*/ 224405 h 3782430"/>
              <a:gd name="connsiteX5" fmla="*/ 1996719 w 1996719"/>
              <a:gd name="connsiteY5" fmla="*/ 495868 h 3782430"/>
              <a:gd name="connsiteX0" fmla="*/ 0 w 2007476"/>
              <a:gd name="connsiteY0" fmla="*/ 2821506 h 3801710"/>
              <a:gd name="connsiteX1" fmla="*/ 596544 w 2007476"/>
              <a:gd name="connsiteY1" fmla="*/ 3686973 h 3801710"/>
              <a:gd name="connsiteX2" fmla="*/ 1053744 w 2007476"/>
              <a:gd name="connsiteY2" fmla="*/ 3415510 h 3801710"/>
              <a:gd name="connsiteX3" fmla="*/ 1082319 w 2007476"/>
              <a:gd name="connsiteY3" fmla="*/ 286548 h 3801710"/>
              <a:gd name="connsiteX4" fmla="*/ 1625244 w 2007476"/>
              <a:gd name="connsiteY4" fmla="*/ 243685 h 3801710"/>
              <a:gd name="connsiteX5" fmla="*/ 2007476 w 2007476"/>
              <a:gd name="connsiteY5" fmla="*/ 1183380 h 3801710"/>
              <a:gd name="connsiteX0" fmla="*/ 0 w 2007476"/>
              <a:gd name="connsiteY0" fmla="*/ 2821506 h 3801710"/>
              <a:gd name="connsiteX1" fmla="*/ 596544 w 2007476"/>
              <a:gd name="connsiteY1" fmla="*/ 3686973 h 3801710"/>
              <a:gd name="connsiteX2" fmla="*/ 1053744 w 2007476"/>
              <a:gd name="connsiteY2" fmla="*/ 3415510 h 3801710"/>
              <a:gd name="connsiteX3" fmla="*/ 1082319 w 2007476"/>
              <a:gd name="connsiteY3" fmla="*/ 286548 h 3801710"/>
              <a:gd name="connsiteX4" fmla="*/ 1625244 w 2007476"/>
              <a:gd name="connsiteY4" fmla="*/ 243685 h 3801710"/>
              <a:gd name="connsiteX5" fmla="*/ 2007476 w 2007476"/>
              <a:gd name="connsiteY5" fmla="*/ 1183380 h 3801710"/>
              <a:gd name="connsiteX0" fmla="*/ 0 w 2050506"/>
              <a:gd name="connsiteY0" fmla="*/ 2826585 h 3806789"/>
              <a:gd name="connsiteX1" fmla="*/ 596544 w 2050506"/>
              <a:gd name="connsiteY1" fmla="*/ 3692052 h 3806789"/>
              <a:gd name="connsiteX2" fmla="*/ 1053744 w 2050506"/>
              <a:gd name="connsiteY2" fmla="*/ 3420589 h 3806789"/>
              <a:gd name="connsiteX3" fmla="*/ 1082319 w 2050506"/>
              <a:gd name="connsiteY3" fmla="*/ 291627 h 3806789"/>
              <a:gd name="connsiteX4" fmla="*/ 1625244 w 2050506"/>
              <a:gd name="connsiteY4" fmla="*/ 248764 h 3806789"/>
              <a:gd name="connsiteX5" fmla="*/ 2050506 w 2050506"/>
              <a:gd name="connsiteY5" fmla="*/ 1291268 h 380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0506" h="3806789">
                <a:moveTo>
                  <a:pt x="0" y="2826585"/>
                </a:moveTo>
                <a:cubicBezTo>
                  <a:pt x="229832" y="3203856"/>
                  <a:pt x="420920" y="3593051"/>
                  <a:pt x="596544" y="3692052"/>
                </a:cubicBezTo>
                <a:cubicBezTo>
                  <a:pt x="772168" y="3791053"/>
                  <a:pt x="972782" y="3987326"/>
                  <a:pt x="1053744" y="3420589"/>
                </a:cubicBezTo>
                <a:cubicBezTo>
                  <a:pt x="1134706" y="2853852"/>
                  <a:pt x="987069" y="820265"/>
                  <a:pt x="1082319" y="291627"/>
                </a:cubicBezTo>
                <a:cubicBezTo>
                  <a:pt x="1177569" y="-237011"/>
                  <a:pt x="1463880" y="82157"/>
                  <a:pt x="1625244" y="248764"/>
                </a:cubicBezTo>
                <a:cubicBezTo>
                  <a:pt x="1786608" y="415371"/>
                  <a:pt x="1930294" y="983262"/>
                  <a:pt x="2050506" y="1291268"/>
                </a:cubicBezTo>
              </a:path>
            </a:pathLst>
          </a:custGeom>
          <a:noFill/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Freihandform 74"/>
          <p:cNvSpPr/>
          <p:nvPr/>
        </p:nvSpPr>
        <p:spPr>
          <a:xfrm>
            <a:off x="2157412" y="2203430"/>
            <a:ext cx="5200987" cy="793522"/>
          </a:xfrm>
          <a:custGeom>
            <a:avLst/>
            <a:gdLst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9" fmla="*/ 5129212 w 5129212"/>
              <a:gd name="connsiteY9" fmla="*/ 3163830 h 3602749"/>
              <a:gd name="connsiteX0" fmla="*/ 0 w 5188478"/>
              <a:gd name="connsiteY0" fmla="*/ 263467 h 3602749"/>
              <a:gd name="connsiteX1" fmla="*/ 771525 w 5188478"/>
              <a:gd name="connsiteY1" fmla="*/ 120592 h 3602749"/>
              <a:gd name="connsiteX2" fmla="*/ 1714500 w 5188478"/>
              <a:gd name="connsiteY2" fmla="*/ 20580 h 3602749"/>
              <a:gd name="connsiteX3" fmla="*/ 2486025 w 5188478"/>
              <a:gd name="connsiteY3" fmla="*/ 63442 h 3602749"/>
              <a:gd name="connsiteX4" fmla="*/ 2800350 w 5188478"/>
              <a:gd name="connsiteY4" fmla="*/ 634942 h 3602749"/>
              <a:gd name="connsiteX5" fmla="*/ 2900362 w 5188478"/>
              <a:gd name="connsiteY5" fmla="*/ 2978092 h 3602749"/>
              <a:gd name="connsiteX6" fmla="*/ 3000375 w 5188478"/>
              <a:gd name="connsiteY6" fmla="*/ 3521017 h 3602749"/>
              <a:gd name="connsiteX7" fmla="*/ 4329112 w 5188478"/>
              <a:gd name="connsiteY7" fmla="*/ 3563880 h 3602749"/>
              <a:gd name="connsiteX8" fmla="*/ 5129212 w 5188478"/>
              <a:gd name="connsiteY8" fmla="*/ 3163830 h 3602749"/>
              <a:gd name="connsiteX9" fmla="*/ 5129212 w 5188478"/>
              <a:gd name="connsiteY9" fmla="*/ 3092392 h 3602749"/>
              <a:gd name="connsiteX0" fmla="*/ 0 w 5129212"/>
              <a:gd name="connsiteY0" fmla="*/ 263467 h 3602749"/>
              <a:gd name="connsiteX1" fmla="*/ 771525 w 5129212"/>
              <a:gd name="connsiteY1" fmla="*/ 120592 h 3602749"/>
              <a:gd name="connsiteX2" fmla="*/ 1714500 w 5129212"/>
              <a:gd name="connsiteY2" fmla="*/ 20580 h 3602749"/>
              <a:gd name="connsiteX3" fmla="*/ 2486025 w 5129212"/>
              <a:gd name="connsiteY3" fmla="*/ 63442 h 3602749"/>
              <a:gd name="connsiteX4" fmla="*/ 2800350 w 5129212"/>
              <a:gd name="connsiteY4" fmla="*/ 634942 h 3602749"/>
              <a:gd name="connsiteX5" fmla="*/ 2900362 w 5129212"/>
              <a:gd name="connsiteY5" fmla="*/ 2978092 h 3602749"/>
              <a:gd name="connsiteX6" fmla="*/ 3000375 w 5129212"/>
              <a:gd name="connsiteY6" fmla="*/ 3521017 h 3602749"/>
              <a:gd name="connsiteX7" fmla="*/ 4329112 w 5129212"/>
              <a:gd name="connsiteY7" fmla="*/ 3563880 h 3602749"/>
              <a:gd name="connsiteX8" fmla="*/ 5129212 w 5129212"/>
              <a:gd name="connsiteY8" fmla="*/ 3163830 h 3602749"/>
              <a:gd name="connsiteX0" fmla="*/ 0 w 5114925"/>
              <a:gd name="connsiteY0" fmla="*/ 263467 h 3605779"/>
              <a:gd name="connsiteX1" fmla="*/ 771525 w 5114925"/>
              <a:gd name="connsiteY1" fmla="*/ 120592 h 3605779"/>
              <a:gd name="connsiteX2" fmla="*/ 1714500 w 5114925"/>
              <a:gd name="connsiteY2" fmla="*/ 20580 h 3605779"/>
              <a:gd name="connsiteX3" fmla="*/ 2486025 w 5114925"/>
              <a:gd name="connsiteY3" fmla="*/ 63442 h 3605779"/>
              <a:gd name="connsiteX4" fmla="*/ 2800350 w 5114925"/>
              <a:gd name="connsiteY4" fmla="*/ 634942 h 3605779"/>
              <a:gd name="connsiteX5" fmla="*/ 2900362 w 5114925"/>
              <a:gd name="connsiteY5" fmla="*/ 2978092 h 3605779"/>
              <a:gd name="connsiteX6" fmla="*/ 3000375 w 5114925"/>
              <a:gd name="connsiteY6" fmla="*/ 3521017 h 3605779"/>
              <a:gd name="connsiteX7" fmla="*/ 4329112 w 5114925"/>
              <a:gd name="connsiteY7" fmla="*/ 3563880 h 3605779"/>
              <a:gd name="connsiteX8" fmla="*/ 5114925 w 5114925"/>
              <a:gd name="connsiteY8" fmla="*/ 3120968 h 3605779"/>
              <a:gd name="connsiteX0" fmla="*/ 0 w 5114925"/>
              <a:gd name="connsiteY0" fmla="*/ 263467 h 3567255"/>
              <a:gd name="connsiteX1" fmla="*/ 771525 w 5114925"/>
              <a:gd name="connsiteY1" fmla="*/ 120592 h 3567255"/>
              <a:gd name="connsiteX2" fmla="*/ 1714500 w 5114925"/>
              <a:gd name="connsiteY2" fmla="*/ 20580 h 3567255"/>
              <a:gd name="connsiteX3" fmla="*/ 2486025 w 5114925"/>
              <a:gd name="connsiteY3" fmla="*/ 63442 h 3567255"/>
              <a:gd name="connsiteX4" fmla="*/ 2800350 w 5114925"/>
              <a:gd name="connsiteY4" fmla="*/ 634942 h 3567255"/>
              <a:gd name="connsiteX5" fmla="*/ 2900362 w 5114925"/>
              <a:gd name="connsiteY5" fmla="*/ 2978092 h 3567255"/>
              <a:gd name="connsiteX6" fmla="*/ 3000375 w 5114925"/>
              <a:gd name="connsiteY6" fmla="*/ 3521017 h 3567255"/>
              <a:gd name="connsiteX7" fmla="*/ 4271962 w 5114925"/>
              <a:gd name="connsiteY7" fmla="*/ 3492443 h 3567255"/>
              <a:gd name="connsiteX8" fmla="*/ 5114925 w 5114925"/>
              <a:gd name="connsiteY8" fmla="*/ 3120968 h 3567255"/>
              <a:gd name="connsiteX0" fmla="*/ 0 w 5114925"/>
              <a:gd name="connsiteY0" fmla="*/ 263467 h 3520065"/>
              <a:gd name="connsiteX1" fmla="*/ 771525 w 5114925"/>
              <a:gd name="connsiteY1" fmla="*/ 120592 h 3520065"/>
              <a:gd name="connsiteX2" fmla="*/ 1714500 w 5114925"/>
              <a:gd name="connsiteY2" fmla="*/ 20580 h 3520065"/>
              <a:gd name="connsiteX3" fmla="*/ 2486025 w 5114925"/>
              <a:gd name="connsiteY3" fmla="*/ 63442 h 3520065"/>
              <a:gd name="connsiteX4" fmla="*/ 2800350 w 5114925"/>
              <a:gd name="connsiteY4" fmla="*/ 634942 h 3520065"/>
              <a:gd name="connsiteX5" fmla="*/ 2900362 w 5114925"/>
              <a:gd name="connsiteY5" fmla="*/ 2978092 h 3520065"/>
              <a:gd name="connsiteX6" fmla="*/ 3114675 w 5114925"/>
              <a:gd name="connsiteY6" fmla="*/ 3435292 h 3520065"/>
              <a:gd name="connsiteX7" fmla="*/ 4271962 w 5114925"/>
              <a:gd name="connsiteY7" fmla="*/ 3492443 h 3520065"/>
              <a:gd name="connsiteX8" fmla="*/ 5114925 w 5114925"/>
              <a:gd name="connsiteY8" fmla="*/ 3120968 h 3520065"/>
              <a:gd name="connsiteX0" fmla="*/ 0 w 5114925"/>
              <a:gd name="connsiteY0" fmla="*/ 263467 h 3537367"/>
              <a:gd name="connsiteX1" fmla="*/ 771525 w 5114925"/>
              <a:gd name="connsiteY1" fmla="*/ 120592 h 3537367"/>
              <a:gd name="connsiteX2" fmla="*/ 1714500 w 5114925"/>
              <a:gd name="connsiteY2" fmla="*/ 20580 h 3537367"/>
              <a:gd name="connsiteX3" fmla="*/ 2486025 w 5114925"/>
              <a:gd name="connsiteY3" fmla="*/ 63442 h 3537367"/>
              <a:gd name="connsiteX4" fmla="*/ 2800350 w 5114925"/>
              <a:gd name="connsiteY4" fmla="*/ 634942 h 3537367"/>
              <a:gd name="connsiteX5" fmla="*/ 2900362 w 5114925"/>
              <a:gd name="connsiteY5" fmla="*/ 2978092 h 3537367"/>
              <a:gd name="connsiteX6" fmla="*/ 3114675 w 5114925"/>
              <a:gd name="connsiteY6" fmla="*/ 3435292 h 3537367"/>
              <a:gd name="connsiteX7" fmla="*/ 4271962 w 5114925"/>
              <a:gd name="connsiteY7" fmla="*/ 3492443 h 3537367"/>
              <a:gd name="connsiteX8" fmla="*/ 5114925 w 5114925"/>
              <a:gd name="connsiteY8" fmla="*/ 3120968 h 3537367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77252"/>
              <a:gd name="connsiteX1" fmla="*/ 771525 w 5114925"/>
              <a:gd name="connsiteY1" fmla="*/ 120592 h 3477252"/>
              <a:gd name="connsiteX2" fmla="*/ 1714500 w 5114925"/>
              <a:gd name="connsiteY2" fmla="*/ 20580 h 3477252"/>
              <a:gd name="connsiteX3" fmla="*/ 2486025 w 5114925"/>
              <a:gd name="connsiteY3" fmla="*/ 63442 h 3477252"/>
              <a:gd name="connsiteX4" fmla="*/ 2800350 w 5114925"/>
              <a:gd name="connsiteY4" fmla="*/ 634942 h 3477252"/>
              <a:gd name="connsiteX5" fmla="*/ 2900362 w 5114925"/>
              <a:gd name="connsiteY5" fmla="*/ 2978092 h 3477252"/>
              <a:gd name="connsiteX6" fmla="*/ 3114675 w 5114925"/>
              <a:gd name="connsiteY6" fmla="*/ 3435292 h 3477252"/>
              <a:gd name="connsiteX7" fmla="*/ 4186237 w 5114925"/>
              <a:gd name="connsiteY7" fmla="*/ 3421006 h 3477252"/>
              <a:gd name="connsiteX8" fmla="*/ 5114925 w 5114925"/>
              <a:gd name="connsiteY8" fmla="*/ 3120968 h 3477252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462286"/>
              <a:gd name="connsiteX1" fmla="*/ 771525 w 5114925"/>
              <a:gd name="connsiteY1" fmla="*/ 120592 h 3462286"/>
              <a:gd name="connsiteX2" fmla="*/ 1714500 w 5114925"/>
              <a:gd name="connsiteY2" fmla="*/ 20580 h 3462286"/>
              <a:gd name="connsiteX3" fmla="*/ 2486025 w 5114925"/>
              <a:gd name="connsiteY3" fmla="*/ 63442 h 3462286"/>
              <a:gd name="connsiteX4" fmla="*/ 2800350 w 5114925"/>
              <a:gd name="connsiteY4" fmla="*/ 634942 h 3462286"/>
              <a:gd name="connsiteX5" fmla="*/ 2900362 w 5114925"/>
              <a:gd name="connsiteY5" fmla="*/ 2978092 h 3462286"/>
              <a:gd name="connsiteX6" fmla="*/ 3114675 w 5114925"/>
              <a:gd name="connsiteY6" fmla="*/ 3435292 h 3462286"/>
              <a:gd name="connsiteX7" fmla="*/ 4143374 w 5114925"/>
              <a:gd name="connsiteY7" fmla="*/ 3378143 h 3462286"/>
              <a:gd name="connsiteX8" fmla="*/ 5114925 w 5114925"/>
              <a:gd name="connsiteY8" fmla="*/ 3120968 h 3462286"/>
              <a:gd name="connsiteX0" fmla="*/ 0 w 5114925"/>
              <a:gd name="connsiteY0" fmla="*/ 263467 h 3378143"/>
              <a:gd name="connsiteX1" fmla="*/ 771525 w 5114925"/>
              <a:gd name="connsiteY1" fmla="*/ 120592 h 3378143"/>
              <a:gd name="connsiteX2" fmla="*/ 1714500 w 5114925"/>
              <a:gd name="connsiteY2" fmla="*/ 20580 h 3378143"/>
              <a:gd name="connsiteX3" fmla="*/ 2486025 w 5114925"/>
              <a:gd name="connsiteY3" fmla="*/ 63442 h 3378143"/>
              <a:gd name="connsiteX4" fmla="*/ 2800350 w 5114925"/>
              <a:gd name="connsiteY4" fmla="*/ 634942 h 3378143"/>
              <a:gd name="connsiteX5" fmla="*/ 2900362 w 5114925"/>
              <a:gd name="connsiteY5" fmla="*/ 2978092 h 3378143"/>
              <a:gd name="connsiteX6" fmla="*/ 4143374 w 5114925"/>
              <a:gd name="connsiteY6" fmla="*/ 3378143 h 3378143"/>
              <a:gd name="connsiteX7" fmla="*/ 5114925 w 5114925"/>
              <a:gd name="connsiteY7" fmla="*/ 3120968 h 3378143"/>
              <a:gd name="connsiteX0" fmla="*/ 0 w 5114925"/>
              <a:gd name="connsiteY0" fmla="*/ 263467 h 3392430"/>
              <a:gd name="connsiteX1" fmla="*/ 771525 w 5114925"/>
              <a:gd name="connsiteY1" fmla="*/ 120592 h 3392430"/>
              <a:gd name="connsiteX2" fmla="*/ 1714500 w 5114925"/>
              <a:gd name="connsiteY2" fmla="*/ 20580 h 3392430"/>
              <a:gd name="connsiteX3" fmla="*/ 2486025 w 5114925"/>
              <a:gd name="connsiteY3" fmla="*/ 63442 h 3392430"/>
              <a:gd name="connsiteX4" fmla="*/ 2800350 w 5114925"/>
              <a:gd name="connsiteY4" fmla="*/ 634942 h 3392430"/>
              <a:gd name="connsiteX5" fmla="*/ 2900362 w 5114925"/>
              <a:gd name="connsiteY5" fmla="*/ 2978092 h 3392430"/>
              <a:gd name="connsiteX6" fmla="*/ 3786187 w 5114925"/>
              <a:gd name="connsiteY6" fmla="*/ 3392430 h 3392430"/>
              <a:gd name="connsiteX7" fmla="*/ 5114925 w 5114925"/>
              <a:gd name="connsiteY7" fmla="*/ 3120968 h 3392430"/>
              <a:gd name="connsiteX0" fmla="*/ 0 w 5114925"/>
              <a:gd name="connsiteY0" fmla="*/ 263467 h 3408507"/>
              <a:gd name="connsiteX1" fmla="*/ 771525 w 5114925"/>
              <a:gd name="connsiteY1" fmla="*/ 120592 h 3408507"/>
              <a:gd name="connsiteX2" fmla="*/ 1714500 w 5114925"/>
              <a:gd name="connsiteY2" fmla="*/ 20580 h 3408507"/>
              <a:gd name="connsiteX3" fmla="*/ 2486025 w 5114925"/>
              <a:gd name="connsiteY3" fmla="*/ 63442 h 3408507"/>
              <a:gd name="connsiteX4" fmla="*/ 2800350 w 5114925"/>
              <a:gd name="connsiteY4" fmla="*/ 634942 h 3408507"/>
              <a:gd name="connsiteX5" fmla="*/ 2900362 w 5114925"/>
              <a:gd name="connsiteY5" fmla="*/ 2978092 h 3408507"/>
              <a:gd name="connsiteX6" fmla="*/ 3786187 w 5114925"/>
              <a:gd name="connsiteY6" fmla="*/ 3392430 h 3408507"/>
              <a:gd name="connsiteX7" fmla="*/ 5114925 w 5114925"/>
              <a:gd name="connsiteY7" fmla="*/ 3120968 h 3408507"/>
              <a:gd name="connsiteX0" fmla="*/ 0 w 5114925"/>
              <a:gd name="connsiteY0" fmla="*/ 731442 h 3408507"/>
              <a:gd name="connsiteX1" fmla="*/ 771525 w 5114925"/>
              <a:gd name="connsiteY1" fmla="*/ 120592 h 3408507"/>
              <a:gd name="connsiteX2" fmla="*/ 1714500 w 5114925"/>
              <a:gd name="connsiteY2" fmla="*/ 20580 h 3408507"/>
              <a:gd name="connsiteX3" fmla="*/ 2486025 w 5114925"/>
              <a:gd name="connsiteY3" fmla="*/ 63442 h 3408507"/>
              <a:gd name="connsiteX4" fmla="*/ 2800350 w 5114925"/>
              <a:gd name="connsiteY4" fmla="*/ 634942 h 3408507"/>
              <a:gd name="connsiteX5" fmla="*/ 2900362 w 5114925"/>
              <a:gd name="connsiteY5" fmla="*/ 2978092 h 3408507"/>
              <a:gd name="connsiteX6" fmla="*/ 3786187 w 5114925"/>
              <a:gd name="connsiteY6" fmla="*/ 3392430 h 3408507"/>
              <a:gd name="connsiteX7" fmla="*/ 5114925 w 5114925"/>
              <a:gd name="connsiteY7" fmla="*/ 3120968 h 3408507"/>
              <a:gd name="connsiteX0" fmla="*/ 0 w 5114925"/>
              <a:gd name="connsiteY0" fmla="*/ 731442 h 3408507"/>
              <a:gd name="connsiteX1" fmla="*/ 771525 w 5114925"/>
              <a:gd name="connsiteY1" fmla="*/ 120592 h 3408507"/>
              <a:gd name="connsiteX2" fmla="*/ 1714500 w 5114925"/>
              <a:gd name="connsiteY2" fmla="*/ 20580 h 3408507"/>
              <a:gd name="connsiteX3" fmla="*/ 2486025 w 5114925"/>
              <a:gd name="connsiteY3" fmla="*/ 63442 h 3408507"/>
              <a:gd name="connsiteX4" fmla="*/ 2800350 w 5114925"/>
              <a:gd name="connsiteY4" fmla="*/ 634942 h 3408507"/>
              <a:gd name="connsiteX5" fmla="*/ 2900362 w 5114925"/>
              <a:gd name="connsiteY5" fmla="*/ 2978092 h 3408507"/>
              <a:gd name="connsiteX6" fmla="*/ 3786187 w 5114925"/>
              <a:gd name="connsiteY6" fmla="*/ 3392430 h 3408507"/>
              <a:gd name="connsiteX7" fmla="*/ 5114925 w 5114925"/>
              <a:gd name="connsiteY7" fmla="*/ 3120968 h 3408507"/>
              <a:gd name="connsiteX0" fmla="*/ 0 w 5200987"/>
              <a:gd name="connsiteY0" fmla="*/ 731442 h 3451957"/>
              <a:gd name="connsiteX1" fmla="*/ 771525 w 5200987"/>
              <a:gd name="connsiteY1" fmla="*/ 120592 h 3451957"/>
              <a:gd name="connsiteX2" fmla="*/ 1714500 w 5200987"/>
              <a:gd name="connsiteY2" fmla="*/ 20580 h 3451957"/>
              <a:gd name="connsiteX3" fmla="*/ 2486025 w 5200987"/>
              <a:gd name="connsiteY3" fmla="*/ 63442 h 3451957"/>
              <a:gd name="connsiteX4" fmla="*/ 2800350 w 5200987"/>
              <a:gd name="connsiteY4" fmla="*/ 634942 h 3451957"/>
              <a:gd name="connsiteX5" fmla="*/ 2900362 w 5200987"/>
              <a:gd name="connsiteY5" fmla="*/ 2978092 h 3451957"/>
              <a:gd name="connsiteX6" fmla="*/ 3786187 w 5200987"/>
              <a:gd name="connsiteY6" fmla="*/ 3392430 h 3451957"/>
              <a:gd name="connsiteX7" fmla="*/ 5200987 w 5200987"/>
              <a:gd name="connsiteY7" fmla="*/ 2138218 h 3451957"/>
              <a:gd name="connsiteX0" fmla="*/ 0 w 5200987"/>
              <a:gd name="connsiteY0" fmla="*/ 731442 h 3451957"/>
              <a:gd name="connsiteX1" fmla="*/ 771525 w 5200987"/>
              <a:gd name="connsiteY1" fmla="*/ 120592 h 3451957"/>
              <a:gd name="connsiteX2" fmla="*/ 1714500 w 5200987"/>
              <a:gd name="connsiteY2" fmla="*/ 20580 h 3451957"/>
              <a:gd name="connsiteX3" fmla="*/ 2486025 w 5200987"/>
              <a:gd name="connsiteY3" fmla="*/ 63442 h 3451957"/>
              <a:gd name="connsiteX4" fmla="*/ 2800350 w 5200987"/>
              <a:gd name="connsiteY4" fmla="*/ 634942 h 3451957"/>
              <a:gd name="connsiteX5" fmla="*/ 2900362 w 5200987"/>
              <a:gd name="connsiteY5" fmla="*/ 2978092 h 3451957"/>
              <a:gd name="connsiteX6" fmla="*/ 3786187 w 5200987"/>
              <a:gd name="connsiteY6" fmla="*/ 3392430 h 3451957"/>
              <a:gd name="connsiteX7" fmla="*/ 5200987 w 5200987"/>
              <a:gd name="connsiteY7" fmla="*/ 2138218 h 345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0987" h="3451957">
                <a:moveTo>
                  <a:pt x="0" y="731442"/>
                </a:moveTo>
                <a:cubicBezTo>
                  <a:pt x="296676" y="493053"/>
                  <a:pt x="485775" y="239069"/>
                  <a:pt x="771525" y="120592"/>
                </a:cubicBezTo>
                <a:cubicBezTo>
                  <a:pt x="1057275" y="2115"/>
                  <a:pt x="1428750" y="30105"/>
                  <a:pt x="1714500" y="20580"/>
                </a:cubicBezTo>
                <a:cubicBezTo>
                  <a:pt x="2000250" y="11055"/>
                  <a:pt x="2305050" y="-38952"/>
                  <a:pt x="2486025" y="63442"/>
                </a:cubicBezTo>
                <a:cubicBezTo>
                  <a:pt x="2667000" y="165836"/>
                  <a:pt x="2731294" y="149167"/>
                  <a:pt x="2800350" y="634942"/>
                </a:cubicBezTo>
                <a:cubicBezTo>
                  <a:pt x="2869406" y="1120717"/>
                  <a:pt x="2736056" y="2518511"/>
                  <a:pt x="2900362" y="2978092"/>
                </a:cubicBezTo>
                <a:cubicBezTo>
                  <a:pt x="3064668" y="3437673"/>
                  <a:pt x="3402750" y="3532409"/>
                  <a:pt x="3786187" y="3392430"/>
                </a:cubicBezTo>
                <a:cubicBezTo>
                  <a:pt x="4169624" y="3252451"/>
                  <a:pt x="5078394" y="2637979"/>
                  <a:pt x="5200987" y="2138218"/>
                </a:cubicBezTo>
              </a:path>
            </a:pathLst>
          </a:custGeom>
          <a:noFill/>
          <a:ln w="38100">
            <a:solidFill>
              <a:srgbClr val="CC00CC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/>
        </p:nvGrpSpPr>
        <p:grpSpPr>
          <a:xfrm>
            <a:off x="286140" y="5095767"/>
            <a:ext cx="8539906" cy="853513"/>
            <a:chOff x="286140" y="5095767"/>
            <a:chExt cx="8539906" cy="853513"/>
          </a:xfrm>
        </p:grpSpPr>
        <p:sp>
          <p:nvSpPr>
            <p:cNvPr id="31" name="Rechteck 4"/>
            <p:cNvSpPr>
              <a:spLocks noChangeArrowheads="1"/>
            </p:cNvSpPr>
            <p:nvPr/>
          </p:nvSpPr>
          <p:spPr bwMode="auto">
            <a:xfrm>
              <a:off x="5153638" y="5446911"/>
              <a:ext cx="1872208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hteck 5"/>
            <p:cNvSpPr>
              <a:spLocks noChangeArrowheads="1"/>
            </p:cNvSpPr>
            <p:nvPr/>
          </p:nvSpPr>
          <p:spPr bwMode="auto">
            <a:xfrm>
              <a:off x="7025846" y="5446911"/>
              <a:ext cx="1656184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   </a:t>
              </a:r>
              <a:endParaRPr 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feld 7"/>
            <p:cNvSpPr txBox="1">
              <a:spLocks noChangeArrowheads="1"/>
            </p:cNvSpPr>
            <p:nvPr/>
          </p:nvSpPr>
          <p:spPr bwMode="auto">
            <a:xfrm>
              <a:off x="6342080" y="5095767"/>
              <a:ext cx="12128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rcv_buf_arr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hteck 10"/>
            <p:cNvSpPr>
              <a:spLocks noChangeArrowheads="1"/>
            </p:cNvSpPr>
            <p:nvPr/>
          </p:nvSpPr>
          <p:spPr bwMode="auto">
            <a:xfrm>
              <a:off x="1049182" y="5446911"/>
              <a:ext cx="1870793" cy="287338"/>
            </a:xfrm>
            <a:prstGeom prst="rect">
              <a:avLst/>
            </a:prstGeom>
            <a:solidFill>
              <a:srgbClr val="FF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  <a:r>
                <a:rPr lang="de-D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source</a:t>
              </a:r>
              <a:r>
                <a:rPr lang="de-DE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hteck 11"/>
            <p:cNvSpPr>
              <a:spLocks noChangeArrowheads="1"/>
            </p:cNvSpPr>
            <p:nvPr/>
          </p:nvSpPr>
          <p:spPr bwMode="auto">
            <a:xfrm>
              <a:off x="2919975" y="5446911"/>
              <a:ext cx="1655763" cy="288925"/>
            </a:xfrm>
            <a:prstGeom prst="rect">
              <a:avLst/>
            </a:prstGeom>
            <a:solidFill>
              <a:srgbClr val="99FF99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 anchor="ctr"/>
            <a:lstStyle/>
            <a:p>
              <a:r>
                <a:rPr lang="de-DE" sz="16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</a:t>
              </a:r>
              <a:r>
                <a:rPr lang="de-DE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1]</a:t>
              </a:r>
              <a:r>
                <a:rPr lang="de-DE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dest</a:t>
              </a:r>
              <a:r>
                <a:rPr lang="de-DE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12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rank = 0</a:t>
              </a:r>
              <a:endParaRPr lang="de-DE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feld 12"/>
            <p:cNvSpPr txBox="1">
              <a:spLocks noChangeArrowheads="1"/>
            </p:cNvSpPr>
            <p:nvPr/>
          </p:nvSpPr>
          <p:spPr bwMode="auto">
            <a:xfrm>
              <a:off x="1193198" y="5095767"/>
              <a:ext cx="12684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snd_buf_arr</a:t>
              </a:r>
              <a:endParaRPr lang="de-DE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hteck 36"/>
            <p:cNvSpPr>
              <a:spLocks noChangeArrowheads="1"/>
            </p:cNvSpPr>
            <p:nvPr/>
          </p:nvSpPr>
          <p:spPr bwMode="auto">
            <a:xfrm>
              <a:off x="286140" y="5116277"/>
              <a:ext cx="8539906" cy="83300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90000" tIns="46800" rIns="90000" bIns="46800"/>
            <a:lstStyle/>
            <a:p>
              <a:r>
                <a:rPr lang="de-DE" sz="1400" b="1">
                  <a:latin typeface="Arial" panose="020B0604020202020204" pitchFamily="34" charset="0"/>
                  <a:cs typeface="Arial" panose="020B0604020202020204" pitchFamily="34" charset="0"/>
                </a:rPr>
                <a:t>rank=0</a:t>
              </a:r>
            </a:p>
          </p:txBody>
        </p:sp>
        <p:sp>
          <p:nvSpPr>
            <p:cNvPr id="46" name="Freihandform 45"/>
            <p:cNvSpPr/>
            <p:nvPr/>
          </p:nvSpPr>
          <p:spPr>
            <a:xfrm>
              <a:off x="3723854" y="5174807"/>
              <a:ext cx="3707186" cy="750360"/>
            </a:xfrm>
            <a:custGeom>
              <a:avLst/>
              <a:gdLst>
                <a:gd name="connsiteX0" fmla="*/ 0 w 1985962"/>
                <a:gd name="connsiteY0" fmla="*/ 3345924 h 3738168"/>
                <a:gd name="connsiteX1" fmla="*/ 585787 w 1985962"/>
                <a:gd name="connsiteY1" fmla="*/ 3645962 h 3738168"/>
                <a:gd name="connsiteX2" fmla="*/ 885825 w 1985962"/>
                <a:gd name="connsiteY2" fmla="*/ 3703112 h 3738168"/>
                <a:gd name="connsiteX3" fmla="*/ 1042987 w 1985962"/>
                <a:gd name="connsiteY3" fmla="*/ 3374499 h 3738168"/>
                <a:gd name="connsiteX4" fmla="*/ 1071562 w 1985962"/>
                <a:gd name="connsiteY4" fmla="*/ 245537 h 3738168"/>
                <a:gd name="connsiteX5" fmla="*/ 1571625 w 1985962"/>
                <a:gd name="connsiteY5" fmla="*/ 231249 h 3738168"/>
                <a:gd name="connsiteX6" fmla="*/ 1985962 w 1985962"/>
                <a:gd name="connsiteY6" fmla="*/ 474137 h 3738168"/>
                <a:gd name="connsiteX0" fmla="*/ 0 w 1985962"/>
                <a:gd name="connsiteY0" fmla="*/ 3345924 h 3764532"/>
                <a:gd name="connsiteX1" fmla="*/ 585787 w 1985962"/>
                <a:gd name="connsiteY1" fmla="*/ 3645962 h 3764532"/>
                <a:gd name="connsiteX2" fmla="*/ 885825 w 1985962"/>
                <a:gd name="connsiteY2" fmla="*/ 3745974 h 3764532"/>
                <a:gd name="connsiteX3" fmla="*/ 1042987 w 1985962"/>
                <a:gd name="connsiteY3" fmla="*/ 3374499 h 3764532"/>
                <a:gd name="connsiteX4" fmla="*/ 1071562 w 1985962"/>
                <a:gd name="connsiteY4" fmla="*/ 245537 h 3764532"/>
                <a:gd name="connsiteX5" fmla="*/ 1571625 w 1985962"/>
                <a:gd name="connsiteY5" fmla="*/ 231249 h 3764532"/>
                <a:gd name="connsiteX6" fmla="*/ 1985962 w 1985962"/>
                <a:gd name="connsiteY6" fmla="*/ 474137 h 3764532"/>
                <a:gd name="connsiteX0" fmla="*/ 0 w 1985962"/>
                <a:gd name="connsiteY0" fmla="*/ 3345924 h 3724601"/>
                <a:gd name="connsiteX1" fmla="*/ 585787 w 1985962"/>
                <a:gd name="connsiteY1" fmla="*/ 3645962 h 3724601"/>
                <a:gd name="connsiteX2" fmla="*/ 1042987 w 1985962"/>
                <a:gd name="connsiteY2" fmla="*/ 3374499 h 3724601"/>
                <a:gd name="connsiteX3" fmla="*/ 1071562 w 1985962"/>
                <a:gd name="connsiteY3" fmla="*/ 245537 h 3724601"/>
                <a:gd name="connsiteX4" fmla="*/ 1571625 w 1985962"/>
                <a:gd name="connsiteY4" fmla="*/ 231249 h 3724601"/>
                <a:gd name="connsiteX5" fmla="*/ 1985962 w 1985962"/>
                <a:gd name="connsiteY5" fmla="*/ 474137 h 3724601"/>
                <a:gd name="connsiteX0" fmla="*/ 0 w 1985962"/>
                <a:gd name="connsiteY0" fmla="*/ 3345924 h 3757338"/>
                <a:gd name="connsiteX1" fmla="*/ 585787 w 1985962"/>
                <a:gd name="connsiteY1" fmla="*/ 3645962 h 3757338"/>
                <a:gd name="connsiteX2" fmla="*/ 1042987 w 1985962"/>
                <a:gd name="connsiteY2" fmla="*/ 3374499 h 3757338"/>
                <a:gd name="connsiteX3" fmla="*/ 1071562 w 1985962"/>
                <a:gd name="connsiteY3" fmla="*/ 245537 h 3757338"/>
                <a:gd name="connsiteX4" fmla="*/ 1571625 w 1985962"/>
                <a:gd name="connsiteY4" fmla="*/ 231249 h 3757338"/>
                <a:gd name="connsiteX5" fmla="*/ 1985962 w 1985962"/>
                <a:gd name="connsiteY5" fmla="*/ 474137 h 3757338"/>
                <a:gd name="connsiteX0" fmla="*/ 0 w 1985962"/>
                <a:gd name="connsiteY0" fmla="*/ 3345924 h 3751740"/>
                <a:gd name="connsiteX1" fmla="*/ 585787 w 1985962"/>
                <a:gd name="connsiteY1" fmla="*/ 3645962 h 3751740"/>
                <a:gd name="connsiteX2" fmla="*/ 1042987 w 1985962"/>
                <a:gd name="connsiteY2" fmla="*/ 3374499 h 3751740"/>
                <a:gd name="connsiteX3" fmla="*/ 1071562 w 1985962"/>
                <a:gd name="connsiteY3" fmla="*/ 245537 h 3751740"/>
                <a:gd name="connsiteX4" fmla="*/ 1571625 w 1985962"/>
                <a:gd name="connsiteY4" fmla="*/ 231249 h 3751740"/>
                <a:gd name="connsiteX5" fmla="*/ 1985962 w 1985962"/>
                <a:gd name="connsiteY5" fmla="*/ 474137 h 3751740"/>
                <a:gd name="connsiteX0" fmla="*/ 0 w 1985962"/>
                <a:gd name="connsiteY0" fmla="*/ 3345924 h 3751740"/>
                <a:gd name="connsiteX1" fmla="*/ 585787 w 1985962"/>
                <a:gd name="connsiteY1" fmla="*/ 3645962 h 3751740"/>
                <a:gd name="connsiteX2" fmla="*/ 1042987 w 1985962"/>
                <a:gd name="connsiteY2" fmla="*/ 3374499 h 3751740"/>
                <a:gd name="connsiteX3" fmla="*/ 1071562 w 1985962"/>
                <a:gd name="connsiteY3" fmla="*/ 245537 h 3751740"/>
                <a:gd name="connsiteX4" fmla="*/ 1571625 w 1985962"/>
                <a:gd name="connsiteY4" fmla="*/ 231249 h 3751740"/>
                <a:gd name="connsiteX5" fmla="*/ 1985962 w 1985962"/>
                <a:gd name="connsiteY5" fmla="*/ 474137 h 3751740"/>
                <a:gd name="connsiteX0" fmla="*/ 0 w 1985962"/>
                <a:gd name="connsiteY0" fmla="*/ 3349403 h 3755219"/>
                <a:gd name="connsiteX1" fmla="*/ 585787 w 1985962"/>
                <a:gd name="connsiteY1" fmla="*/ 3649441 h 3755219"/>
                <a:gd name="connsiteX2" fmla="*/ 1042987 w 1985962"/>
                <a:gd name="connsiteY2" fmla="*/ 3377978 h 3755219"/>
                <a:gd name="connsiteX3" fmla="*/ 1071562 w 1985962"/>
                <a:gd name="connsiteY3" fmla="*/ 249016 h 3755219"/>
                <a:gd name="connsiteX4" fmla="*/ 1571625 w 1985962"/>
                <a:gd name="connsiteY4" fmla="*/ 234728 h 3755219"/>
                <a:gd name="connsiteX5" fmla="*/ 1985962 w 1985962"/>
                <a:gd name="connsiteY5" fmla="*/ 477616 h 3755219"/>
                <a:gd name="connsiteX0" fmla="*/ 0 w 1985962"/>
                <a:gd name="connsiteY0" fmla="*/ 3360100 h 3765916"/>
                <a:gd name="connsiteX1" fmla="*/ 585787 w 1985962"/>
                <a:gd name="connsiteY1" fmla="*/ 3660138 h 3765916"/>
                <a:gd name="connsiteX2" fmla="*/ 1042987 w 1985962"/>
                <a:gd name="connsiteY2" fmla="*/ 3388675 h 3765916"/>
                <a:gd name="connsiteX3" fmla="*/ 1071562 w 1985962"/>
                <a:gd name="connsiteY3" fmla="*/ 259713 h 3765916"/>
                <a:gd name="connsiteX4" fmla="*/ 1614487 w 1985962"/>
                <a:gd name="connsiteY4" fmla="*/ 216850 h 3765916"/>
                <a:gd name="connsiteX5" fmla="*/ 1985962 w 1985962"/>
                <a:gd name="connsiteY5" fmla="*/ 488313 h 3765916"/>
                <a:gd name="connsiteX0" fmla="*/ 0 w 1985962"/>
                <a:gd name="connsiteY0" fmla="*/ 3367655 h 3773471"/>
                <a:gd name="connsiteX1" fmla="*/ 585787 w 1985962"/>
                <a:gd name="connsiteY1" fmla="*/ 3667693 h 3773471"/>
                <a:gd name="connsiteX2" fmla="*/ 1042987 w 1985962"/>
                <a:gd name="connsiteY2" fmla="*/ 3396230 h 3773471"/>
                <a:gd name="connsiteX3" fmla="*/ 1071562 w 1985962"/>
                <a:gd name="connsiteY3" fmla="*/ 267268 h 3773471"/>
                <a:gd name="connsiteX4" fmla="*/ 1614487 w 1985962"/>
                <a:gd name="connsiteY4" fmla="*/ 224405 h 3773471"/>
                <a:gd name="connsiteX5" fmla="*/ 1985962 w 1985962"/>
                <a:gd name="connsiteY5" fmla="*/ 495868 h 3773471"/>
                <a:gd name="connsiteX0" fmla="*/ 0 w 3696428"/>
                <a:gd name="connsiteY0" fmla="*/ 3394292 h 3800108"/>
                <a:gd name="connsiteX1" fmla="*/ 585787 w 3696428"/>
                <a:gd name="connsiteY1" fmla="*/ 3694330 h 3800108"/>
                <a:gd name="connsiteX2" fmla="*/ 1042987 w 3696428"/>
                <a:gd name="connsiteY2" fmla="*/ 3422867 h 3800108"/>
                <a:gd name="connsiteX3" fmla="*/ 1071562 w 3696428"/>
                <a:gd name="connsiteY3" fmla="*/ 293905 h 3800108"/>
                <a:gd name="connsiteX4" fmla="*/ 1614487 w 3696428"/>
                <a:gd name="connsiteY4" fmla="*/ 251042 h 3800108"/>
                <a:gd name="connsiteX5" fmla="*/ 3696428 w 3696428"/>
                <a:gd name="connsiteY5" fmla="*/ 1339049 h 3800108"/>
                <a:gd name="connsiteX0" fmla="*/ 0 w 3696428"/>
                <a:gd name="connsiteY0" fmla="*/ 3394292 h 3800108"/>
                <a:gd name="connsiteX1" fmla="*/ 585787 w 3696428"/>
                <a:gd name="connsiteY1" fmla="*/ 3694330 h 3800108"/>
                <a:gd name="connsiteX2" fmla="*/ 1042987 w 3696428"/>
                <a:gd name="connsiteY2" fmla="*/ 3422867 h 3800108"/>
                <a:gd name="connsiteX3" fmla="*/ 1071562 w 3696428"/>
                <a:gd name="connsiteY3" fmla="*/ 293905 h 3800108"/>
                <a:gd name="connsiteX4" fmla="*/ 2335250 w 3696428"/>
                <a:gd name="connsiteY4" fmla="*/ 251040 h 3800108"/>
                <a:gd name="connsiteX5" fmla="*/ 3696428 w 3696428"/>
                <a:gd name="connsiteY5" fmla="*/ 1339049 h 3800108"/>
                <a:gd name="connsiteX0" fmla="*/ 0 w 3707186"/>
                <a:gd name="connsiteY0" fmla="*/ 3013236 h 3797026"/>
                <a:gd name="connsiteX1" fmla="*/ 596545 w 3707186"/>
                <a:gd name="connsiteY1" fmla="*/ 3694330 h 3797026"/>
                <a:gd name="connsiteX2" fmla="*/ 1053745 w 3707186"/>
                <a:gd name="connsiteY2" fmla="*/ 3422867 h 3797026"/>
                <a:gd name="connsiteX3" fmla="*/ 1082320 w 3707186"/>
                <a:gd name="connsiteY3" fmla="*/ 293905 h 3797026"/>
                <a:gd name="connsiteX4" fmla="*/ 2346008 w 3707186"/>
                <a:gd name="connsiteY4" fmla="*/ 251040 h 3797026"/>
                <a:gd name="connsiteX5" fmla="*/ 3707186 w 3707186"/>
                <a:gd name="connsiteY5" fmla="*/ 1339049 h 3797026"/>
                <a:gd name="connsiteX0" fmla="*/ 0 w 3707186"/>
                <a:gd name="connsiteY0" fmla="*/ 3013236 h 3797026"/>
                <a:gd name="connsiteX1" fmla="*/ 596545 w 3707186"/>
                <a:gd name="connsiteY1" fmla="*/ 3694330 h 3797026"/>
                <a:gd name="connsiteX2" fmla="*/ 1053745 w 3707186"/>
                <a:gd name="connsiteY2" fmla="*/ 3422867 h 3797026"/>
                <a:gd name="connsiteX3" fmla="*/ 1082320 w 3707186"/>
                <a:gd name="connsiteY3" fmla="*/ 293905 h 3797026"/>
                <a:gd name="connsiteX4" fmla="*/ 2346008 w 3707186"/>
                <a:gd name="connsiteY4" fmla="*/ 251040 h 3797026"/>
                <a:gd name="connsiteX5" fmla="*/ 3707186 w 3707186"/>
                <a:gd name="connsiteY5" fmla="*/ 1339049 h 37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07186" h="3797026">
                  <a:moveTo>
                    <a:pt x="0" y="3013236"/>
                  </a:moveTo>
                  <a:cubicBezTo>
                    <a:pt x="219075" y="3405675"/>
                    <a:pt x="420921" y="3626058"/>
                    <a:pt x="596545" y="3694330"/>
                  </a:cubicBezTo>
                  <a:cubicBezTo>
                    <a:pt x="772169" y="3762602"/>
                    <a:pt x="972783" y="3989604"/>
                    <a:pt x="1053745" y="3422867"/>
                  </a:cubicBezTo>
                  <a:cubicBezTo>
                    <a:pt x="1134707" y="2856130"/>
                    <a:pt x="866943" y="822543"/>
                    <a:pt x="1082320" y="293905"/>
                  </a:cubicBezTo>
                  <a:cubicBezTo>
                    <a:pt x="1297697" y="-234733"/>
                    <a:pt x="1908530" y="76849"/>
                    <a:pt x="2346008" y="251040"/>
                  </a:cubicBezTo>
                  <a:cubicBezTo>
                    <a:pt x="2783486" y="425231"/>
                    <a:pt x="3576217" y="1236655"/>
                    <a:pt x="3707186" y="1339049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Freihandform 47"/>
            <p:cNvSpPr/>
            <p:nvPr/>
          </p:nvSpPr>
          <p:spPr>
            <a:xfrm>
              <a:off x="2162986" y="5276679"/>
              <a:ext cx="3856280" cy="652637"/>
            </a:xfrm>
            <a:custGeom>
              <a:avLst/>
              <a:gdLst>
                <a:gd name="connsiteX0" fmla="*/ 0 w 5129212"/>
                <a:gd name="connsiteY0" fmla="*/ 263467 h 3602749"/>
                <a:gd name="connsiteX1" fmla="*/ 771525 w 5129212"/>
                <a:gd name="connsiteY1" fmla="*/ 120592 h 3602749"/>
                <a:gd name="connsiteX2" fmla="*/ 1714500 w 5129212"/>
                <a:gd name="connsiteY2" fmla="*/ 20580 h 3602749"/>
                <a:gd name="connsiteX3" fmla="*/ 2486025 w 5129212"/>
                <a:gd name="connsiteY3" fmla="*/ 63442 h 3602749"/>
                <a:gd name="connsiteX4" fmla="*/ 2800350 w 5129212"/>
                <a:gd name="connsiteY4" fmla="*/ 634942 h 3602749"/>
                <a:gd name="connsiteX5" fmla="*/ 2900362 w 5129212"/>
                <a:gd name="connsiteY5" fmla="*/ 2978092 h 3602749"/>
                <a:gd name="connsiteX6" fmla="*/ 3000375 w 5129212"/>
                <a:gd name="connsiteY6" fmla="*/ 3521017 h 3602749"/>
                <a:gd name="connsiteX7" fmla="*/ 4329112 w 5129212"/>
                <a:gd name="connsiteY7" fmla="*/ 3563880 h 3602749"/>
                <a:gd name="connsiteX8" fmla="*/ 5129212 w 5129212"/>
                <a:gd name="connsiteY8" fmla="*/ 3163830 h 3602749"/>
                <a:gd name="connsiteX9" fmla="*/ 5129212 w 5129212"/>
                <a:gd name="connsiteY9" fmla="*/ 3163830 h 3602749"/>
                <a:gd name="connsiteX0" fmla="*/ 0 w 5188478"/>
                <a:gd name="connsiteY0" fmla="*/ 263467 h 3602749"/>
                <a:gd name="connsiteX1" fmla="*/ 771525 w 5188478"/>
                <a:gd name="connsiteY1" fmla="*/ 120592 h 3602749"/>
                <a:gd name="connsiteX2" fmla="*/ 1714500 w 5188478"/>
                <a:gd name="connsiteY2" fmla="*/ 20580 h 3602749"/>
                <a:gd name="connsiteX3" fmla="*/ 2486025 w 5188478"/>
                <a:gd name="connsiteY3" fmla="*/ 63442 h 3602749"/>
                <a:gd name="connsiteX4" fmla="*/ 2800350 w 5188478"/>
                <a:gd name="connsiteY4" fmla="*/ 634942 h 3602749"/>
                <a:gd name="connsiteX5" fmla="*/ 2900362 w 5188478"/>
                <a:gd name="connsiteY5" fmla="*/ 2978092 h 3602749"/>
                <a:gd name="connsiteX6" fmla="*/ 3000375 w 5188478"/>
                <a:gd name="connsiteY6" fmla="*/ 3521017 h 3602749"/>
                <a:gd name="connsiteX7" fmla="*/ 4329112 w 5188478"/>
                <a:gd name="connsiteY7" fmla="*/ 3563880 h 3602749"/>
                <a:gd name="connsiteX8" fmla="*/ 5129212 w 5188478"/>
                <a:gd name="connsiteY8" fmla="*/ 3163830 h 3602749"/>
                <a:gd name="connsiteX9" fmla="*/ 5129212 w 5188478"/>
                <a:gd name="connsiteY9" fmla="*/ 3092392 h 3602749"/>
                <a:gd name="connsiteX0" fmla="*/ 0 w 5129212"/>
                <a:gd name="connsiteY0" fmla="*/ 263467 h 3602749"/>
                <a:gd name="connsiteX1" fmla="*/ 771525 w 5129212"/>
                <a:gd name="connsiteY1" fmla="*/ 120592 h 3602749"/>
                <a:gd name="connsiteX2" fmla="*/ 1714500 w 5129212"/>
                <a:gd name="connsiteY2" fmla="*/ 20580 h 3602749"/>
                <a:gd name="connsiteX3" fmla="*/ 2486025 w 5129212"/>
                <a:gd name="connsiteY3" fmla="*/ 63442 h 3602749"/>
                <a:gd name="connsiteX4" fmla="*/ 2800350 w 5129212"/>
                <a:gd name="connsiteY4" fmla="*/ 634942 h 3602749"/>
                <a:gd name="connsiteX5" fmla="*/ 2900362 w 5129212"/>
                <a:gd name="connsiteY5" fmla="*/ 2978092 h 3602749"/>
                <a:gd name="connsiteX6" fmla="*/ 3000375 w 5129212"/>
                <a:gd name="connsiteY6" fmla="*/ 3521017 h 3602749"/>
                <a:gd name="connsiteX7" fmla="*/ 4329112 w 5129212"/>
                <a:gd name="connsiteY7" fmla="*/ 3563880 h 3602749"/>
                <a:gd name="connsiteX8" fmla="*/ 5129212 w 5129212"/>
                <a:gd name="connsiteY8" fmla="*/ 3163830 h 3602749"/>
                <a:gd name="connsiteX0" fmla="*/ 0 w 5114925"/>
                <a:gd name="connsiteY0" fmla="*/ 263467 h 3605779"/>
                <a:gd name="connsiteX1" fmla="*/ 771525 w 5114925"/>
                <a:gd name="connsiteY1" fmla="*/ 120592 h 3605779"/>
                <a:gd name="connsiteX2" fmla="*/ 1714500 w 5114925"/>
                <a:gd name="connsiteY2" fmla="*/ 20580 h 3605779"/>
                <a:gd name="connsiteX3" fmla="*/ 2486025 w 5114925"/>
                <a:gd name="connsiteY3" fmla="*/ 63442 h 3605779"/>
                <a:gd name="connsiteX4" fmla="*/ 2800350 w 5114925"/>
                <a:gd name="connsiteY4" fmla="*/ 634942 h 3605779"/>
                <a:gd name="connsiteX5" fmla="*/ 2900362 w 5114925"/>
                <a:gd name="connsiteY5" fmla="*/ 2978092 h 3605779"/>
                <a:gd name="connsiteX6" fmla="*/ 3000375 w 5114925"/>
                <a:gd name="connsiteY6" fmla="*/ 3521017 h 3605779"/>
                <a:gd name="connsiteX7" fmla="*/ 4329112 w 5114925"/>
                <a:gd name="connsiteY7" fmla="*/ 3563880 h 3605779"/>
                <a:gd name="connsiteX8" fmla="*/ 5114925 w 5114925"/>
                <a:gd name="connsiteY8" fmla="*/ 3120968 h 3605779"/>
                <a:gd name="connsiteX0" fmla="*/ 0 w 5114925"/>
                <a:gd name="connsiteY0" fmla="*/ 263467 h 3567255"/>
                <a:gd name="connsiteX1" fmla="*/ 771525 w 5114925"/>
                <a:gd name="connsiteY1" fmla="*/ 120592 h 3567255"/>
                <a:gd name="connsiteX2" fmla="*/ 1714500 w 5114925"/>
                <a:gd name="connsiteY2" fmla="*/ 20580 h 3567255"/>
                <a:gd name="connsiteX3" fmla="*/ 2486025 w 5114925"/>
                <a:gd name="connsiteY3" fmla="*/ 63442 h 3567255"/>
                <a:gd name="connsiteX4" fmla="*/ 2800350 w 5114925"/>
                <a:gd name="connsiteY4" fmla="*/ 634942 h 3567255"/>
                <a:gd name="connsiteX5" fmla="*/ 2900362 w 5114925"/>
                <a:gd name="connsiteY5" fmla="*/ 2978092 h 3567255"/>
                <a:gd name="connsiteX6" fmla="*/ 3000375 w 5114925"/>
                <a:gd name="connsiteY6" fmla="*/ 3521017 h 3567255"/>
                <a:gd name="connsiteX7" fmla="*/ 4271962 w 5114925"/>
                <a:gd name="connsiteY7" fmla="*/ 3492443 h 3567255"/>
                <a:gd name="connsiteX8" fmla="*/ 5114925 w 5114925"/>
                <a:gd name="connsiteY8" fmla="*/ 3120968 h 3567255"/>
                <a:gd name="connsiteX0" fmla="*/ 0 w 5114925"/>
                <a:gd name="connsiteY0" fmla="*/ 263467 h 3520065"/>
                <a:gd name="connsiteX1" fmla="*/ 771525 w 5114925"/>
                <a:gd name="connsiteY1" fmla="*/ 120592 h 3520065"/>
                <a:gd name="connsiteX2" fmla="*/ 1714500 w 5114925"/>
                <a:gd name="connsiteY2" fmla="*/ 20580 h 3520065"/>
                <a:gd name="connsiteX3" fmla="*/ 2486025 w 5114925"/>
                <a:gd name="connsiteY3" fmla="*/ 63442 h 3520065"/>
                <a:gd name="connsiteX4" fmla="*/ 2800350 w 5114925"/>
                <a:gd name="connsiteY4" fmla="*/ 634942 h 3520065"/>
                <a:gd name="connsiteX5" fmla="*/ 2900362 w 5114925"/>
                <a:gd name="connsiteY5" fmla="*/ 2978092 h 3520065"/>
                <a:gd name="connsiteX6" fmla="*/ 3114675 w 5114925"/>
                <a:gd name="connsiteY6" fmla="*/ 3435292 h 3520065"/>
                <a:gd name="connsiteX7" fmla="*/ 4271962 w 5114925"/>
                <a:gd name="connsiteY7" fmla="*/ 3492443 h 3520065"/>
                <a:gd name="connsiteX8" fmla="*/ 5114925 w 5114925"/>
                <a:gd name="connsiteY8" fmla="*/ 3120968 h 3520065"/>
                <a:gd name="connsiteX0" fmla="*/ 0 w 5114925"/>
                <a:gd name="connsiteY0" fmla="*/ 263467 h 3537367"/>
                <a:gd name="connsiteX1" fmla="*/ 771525 w 5114925"/>
                <a:gd name="connsiteY1" fmla="*/ 120592 h 3537367"/>
                <a:gd name="connsiteX2" fmla="*/ 1714500 w 5114925"/>
                <a:gd name="connsiteY2" fmla="*/ 20580 h 3537367"/>
                <a:gd name="connsiteX3" fmla="*/ 2486025 w 5114925"/>
                <a:gd name="connsiteY3" fmla="*/ 63442 h 3537367"/>
                <a:gd name="connsiteX4" fmla="*/ 2800350 w 5114925"/>
                <a:gd name="connsiteY4" fmla="*/ 634942 h 3537367"/>
                <a:gd name="connsiteX5" fmla="*/ 2900362 w 5114925"/>
                <a:gd name="connsiteY5" fmla="*/ 2978092 h 3537367"/>
                <a:gd name="connsiteX6" fmla="*/ 3114675 w 5114925"/>
                <a:gd name="connsiteY6" fmla="*/ 3435292 h 3537367"/>
                <a:gd name="connsiteX7" fmla="*/ 4271962 w 5114925"/>
                <a:gd name="connsiteY7" fmla="*/ 3492443 h 3537367"/>
                <a:gd name="connsiteX8" fmla="*/ 5114925 w 5114925"/>
                <a:gd name="connsiteY8" fmla="*/ 3120968 h 3537367"/>
                <a:gd name="connsiteX0" fmla="*/ 0 w 5114925"/>
                <a:gd name="connsiteY0" fmla="*/ 263467 h 3477252"/>
                <a:gd name="connsiteX1" fmla="*/ 771525 w 5114925"/>
                <a:gd name="connsiteY1" fmla="*/ 120592 h 3477252"/>
                <a:gd name="connsiteX2" fmla="*/ 1714500 w 5114925"/>
                <a:gd name="connsiteY2" fmla="*/ 20580 h 3477252"/>
                <a:gd name="connsiteX3" fmla="*/ 2486025 w 5114925"/>
                <a:gd name="connsiteY3" fmla="*/ 63442 h 3477252"/>
                <a:gd name="connsiteX4" fmla="*/ 2800350 w 5114925"/>
                <a:gd name="connsiteY4" fmla="*/ 634942 h 3477252"/>
                <a:gd name="connsiteX5" fmla="*/ 2900362 w 5114925"/>
                <a:gd name="connsiteY5" fmla="*/ 2978092 h 3477252"/>
                <a:gd name="connsiteX6" fmla="*/ 3114675 w 5114925"/>
                <a:gd name="connsiteY6" fmla="*/ 3435292 h 3477252"/>
                <a:gd name="connsiteX7" fmla="*/ 4186237 w 5114925"/>
                <a:gd name="connsiteY7" fmla="*/ 3421006 h 3477252"/>
                <a:gd name="connsiteX8" fmla="*/ 5114925 w 5114925"/>
                <a:gd name="connsiteY8" fmla="*/ 3120968 h 3477252"/>
                <a:gd name="connsiteX0" fmla="*/ 0 w 5114925"/>
                <a:gd name="connsiteY0" fmla="*/ 263467 h 3477252"/>
                <a:gd name="connsiteX1" fmla="*/ 771525 w 5114925"/>
                <a:gd name="connsiteY1" fmla="*/ 120592 h 3477252"/>
                <a:gd name="connsiteX2" fmla="*/ 1714500 w 5114925"/>
                <a:gd name="connsiteY2" fmla="*/ 20580 h 3477252"/>
                <a:gd name="connsiteX3" fmla="*/ 2486025 w 5114925"/>
                <a:gd name="connsiteY3" fmla="*/ 63442 h 3477252"/>
                <a:gd name="connsiteX4" fmla="*/ 2800350 w 5114925"/>
                <a:gd name="connsiteY4" fmla="*/ 634942 h 3477252"/>
                <a:gd name="connsiteX5" fmla="*/ 2900362 w 5114925"/>
                <a:gd name="connsiteY5" fmla="*/ 2978092 h 3477252"/>
                <a:gd name="connsiteX6" fmla="*/ 3114675 w 5114925"/>
                <a:gd name="connsiteY6" fmla="*/ 3435292 h 3477252"/>
                <a:gd name="connsiteX7" fmla="*/ 4186237 w 5114925"/>
                <a:gd name="connsiteY7" fmla="*/ 3421006 h 3477252"/>
                <a:gd name="connsiteX8" fmla="*/ 5114925 w 5114925"/>
                <a:gd name="connsiteY8" fmla="*/ 3120968 h 3477252"/>
                <a:gd name="connsiteX0" fmla="*/ 0 w 5114925"/>
                <a:gd name="connsiteY0" fmla="*/ 263467 h 3462286"/>
                <a:gd name="connsiteX1" fmla="*/ 771525 w 5114925"/>
                <a:gd name="connsiteY1" fmla="*/ 120592 h 3462286"/>
                <a:gd name="connsiteX2" fmla="*/ 1714500 w 5114925"/>
                <a:gd name="connsiteY2" fmla="*/ 20580 h 3462286"/>
                <a:gd name="connsiteX3" fmla="*/ 2486025 w 5114925"/>
                <a:gd name="connsiteY3" fmla="*/ 63442 h 3462286"/>
                <a:gd name="connsiteX4" fmla="*/ 2800350 w 5114925"/>
                <a:gd name="connsiteY4" fmla="*/ 634942 h 3462286"/>
                <a:gd name="connsiteX5" fmla="*/ 2900362 w 5114925"/>
                <a:gd name="connsiteY5" fmla="*/ 2978092 h 3462286"/>
                <a:gd name="connsiteX6" fmla="*/ 3114675 w 5114925"/>
                <a:gd name="connsiteY6" fmla="*/ 3435292 h 3462286"/>
                <a:gd name="connsiteX7" fmla="*/ 4143374 w 5114925"/>
                <a:gd name="connsiteY7" fmla="*/ 3378143 h 3462286"/>
                <a:gd name="connsiteX8" fmla="*/ 5114925 w 5114925"/>
                <a:gd name="connsiteY8" fmla="*/ 3120968 h 3462286"/>
                <a:gd name="connsiteX0" fmla="*/ 0 w 5114925"/>
                <a:gd name="connsiteY0" fmla="*/ 263467 h 3462286"/>
                <a:gd name="connsiteX1" fmla="*/ 771525 w 5114925"/>
                <a:gd name="connsiteY1" fmla="*/ 120592 h 3462286"/>
                <a:gd name="connsiteX2" fmla="*/ 1714500 w 5114925"/>
                <a:gd name="connsiteY2" fmla="*/ 20580 h 3462286"/>
                <a:gd name="connsiteX3" fmla="*/ 2486025 w 5114925"/>
                <a:gd name="connsiteY3" fmla="*/ 63442 h 3462286"/>
                <a:gd name="connsiteX4" fmla="*/ 2800350 w 5114925"/>
                <a:gd name="connsiteY4" fmla="*/ 634942 h 3462286"/>
                <a:gd name="connsiteX5" fmla="*/ 2900362 w 5114925"/>
                <a:gd name="connsiteY5" fmla="*/ 2978092 h 3462286"/>
                <a:gd name="connsiteX6" fmla="*/ 3114675 w 5114925"/>
                <a:gd name="connsiteY6" fmla="*/ 3435292 h 3462286"/>
                <a:gd name="connsiteX7" fmla="*/ 4143374 w 5114925"/>
                <a:gd name="connsiteY7" fmla="*/ 3378143 h 3462286"/>
                <a:gd name="connsiteX8" fmla="*/ 5114925 w 5114925"/>
                <a:gd name="connsiteY8" fmla="*/ 3120968 h 3462286"/>
                <a:gd name="connsiteX0" fmla="*/ 0 w 5114925"/>
                <a:gd name="connsiteY0" fmla="*/ 263467 h 3378143"/>
                <a:gd name="connsiteX1" fmla="*/ 771525 w 5114925"/>
                <a:gd name="connsiteY1" fmla="*/ 120592 h 3378143"/>
                <a:gd name="connsiteX2" fmla="*/ 1714500 w 5114925"/>
                <a:gd name="connsiteY2" fmla="*/ 20580 h 3378143"/>
                <a:gd name="connsiteX3" fmla="*/ 2486025 w 5114925"/>
                <a:gd name="connsiteY3" fmla="*/ 63442 h 3378143"/>
                <a:gd name="connsiteX4" fmla="*/ 2800350 w 5114925"/>
                <a:gd name="connsiteY4" fmla="*/ 634942 h 3378143"/>
                <a:gd name="connsiteX5" fmla="*/ 2900362 w 5114925"/>
                <a:gd name="connsiteY5" fmla="*/ 2978092 h 3378143"/>
                <a:gd name="connsiteX6" fmla="*/ 4143374 w 5114925"/>
                <a:gd name="connsiteY6" fmla="*/ 3378143 h 3378143"/>
                <a:gd name="connsiteX7" fmla="*/ 5114925 w 5114925"/>
                <a:gd name="connsiteY7" fmla="*/ 3120968 h 3378143"/>
                <a:gd name="connsiteX0" fmla="*/ 0 w 5114925"/>
                <a:gd name="connsiteY0" fmla="*/ 263467 h 3392430"/>
                <a:gd name="connsiteX1" fmla="*/ 771525 w 5114925"/>
                <a:gd name="connsiteY1" fmla="*/ 120592 h 3392430"/>
                <a:gd name="connsiteX2" fmla="*/ 1714500 w 5114925"/>
                <a:gd name="connsiteY2" fmla="*/ 20580 h 3392430"/>
                <a:gd name="connsiteX3" fmla="*/ 2486025 w 5114925"/>
                <a:gd name="connsiteY3" fmla="*/ 63442 h 3392430"/>
                <a:gd name="connsiteX4" fmla="*/ 2800350 w 5114925"/>
                <a:gd name="connsiteY4" fmla="*/ 634942 h 3392430"/>
                <a:gd name="connsiteX5" fmla="*/ 2900362 w 5114925"/>
                <a:gd name="connsiteY5" fmla="*/ 2978092 h 3392430"/>
                <a:gd name="connsiteX6" fmla="*/ 3786187 w 5114925"/>
                <a:gd name="connsiteY6" fmla="*/ 3392430 h 3392430"/>
                <a:gd name="connsiteX7" fmla="*/ 5114925 w 5114925"/>
                <a:gd name="connsiteY7" fmla="*/ 3120968 h 3392430"/>
                <a:gd name="connsiteX0" fmla="*/ 0 w 5114925"/>
                <a:gd name="connsiteY0" fmla="*/ 263467 h 3408507"/>
                <a:gd name="connsiteX1" fmla="*/ 771525 w 5114925"/>
                <a:gd name="connsiteY1" fmla="*/ 120592 h 3408507"/>
                <a:gd name="connsiteX2" fmla="*/ 1714500 w 5114925"/>
                <a:gd name="connsiteY2" fmla="*/ 20580 h 3408507"/>
                <a:gd name="connsiteX3" fmla="*/ 2486025 w 5114925"/>
                <a:gd name="connsiteY3" fmla="*/ 63442 h 3408507"/>
                <a:gd name="connsiteX4" fmla="*/ 2800350 w 5114925"/>
                <a:gd name="connsiteY4" fmla="*/ 634942 h 3408507"/>
                <a:gd name="connsiteX5" fmla="*/ 2900362 w 5114925"/>
                <a:gd name="connsiteY5" fmla="*/ 2978092 h 3408507"/>
                <a:gd name="connsiteX6" fmla="*/ 3786187 w 5114925"/>
                <a:gd name="connsiteY6" fmla="*/ 3392430 h 3408507"/>
                <a:gd name="connsiteX7" fmla="*/ 5114925 w 5114925"/>
                <a:gd name="connsiteY7" fmla="*/ 3120968 h 3408507"/>
                <a:gd name="connsiteX0" fmla="*/ 0 w 5114925"/>
                <a:gd name="connsiteY0" fmla="*/ 263467 h 3478704"/>
                <a:gd name="connsiteX1" fmla="*/ 771525 w 5114925"/>
                <a:gd name="connsiteY1" fmla="*/ 120592 h 3478704"/>
                <a:gd name="connsiteX2" fmla="*/ 1714500 w 5114925"/>
                <a:gd name="connsiteY2" fmla="*/ 20580 h 3478704"/>
                <a:gd name="connsiteX3" fmla="*/ 2486025 w 5114925"/>
                <a:gd name="connsiteY3" fmla="*/ 63442 h 3478704"/>
                <a:gd name="connsiteX4" fmla="*/ 2800350 w 5114925"/>
                <a:gd name="connsiteY4" fmla="*/ 634942 h 3478704"/>
                <a:gd name="connsiteX5" fmla="*/ 2900362 w 5114925"/>
                <a:gd name="connsiteY5" fmla="*/ 2978092 h 3478704"/>
                <a:gd name="connsiteX6" fmla="*/ 3334366 w 5114925"/>
                <a:gd name="connsiteY6" fmla="*/ 3469008 h 3478704"/>
                <a:gd name="connsiteX7" fmla="*/ 5114925 w 5114925"/>
                <a:gd name="connsiteY7" fmla="*/ 3120968 h 3478704"/>
                <a:gd name="connsiteX0" fmla="*/ 0 w 5114925"/>
                <a:gd name="connsiteY0" fmla="*/ 263467 h 3470377"/>
                <a:gd name="connsiteX1" fmla="*/ 771525 w 5114925"/>
                <a:gd name="connsiteY1" fmla="*/ 120592 h 3470377"/>
                <a:gd name="connsiteX2" fmla="*/ 1714500 w 5114925"/>
                <a:gd name="connsiteY2" fmla="*/ 20580 h 3470377"/>
                <a:gd name="connsiteX3" fmla="*/ 2486025 w 5114925"/>
                <a:gd name="connsiteY3" fmla="*/ 63442 h 3470377"/>
                <a:gd name="connsiteX4" fmla="*/ 2800350 w 5114925"/>
                <a:gd name="connsiteY4" fmla="*/ 634942 h 3470377"/>
                <a:gd name="connsiteX5" fmla="*/ 2900362 w 5114925"/>
                <a:gd name="connsiteY5" fmla="*/ 2978092 h 3470377"/>
                <a:gd name="connsiteX6" fmla="*/ 3334366 w 5114925"/>
                <a:gd name="connsiteY6" fmla="*/ 3469008 h 3470377"/>
                <a:gd name="connsiteX7" fmla="*/ 5114925 w 5114925"/>
                <a:gd name="connsiteY7" fmla="*/ 3120968 h 3470377"/>
                <a:gd name="connsiteX0" fmla="*/ 0 w 3856280"/>
                <a:gd name="connsiteY0" fmla="*/ 263467 h 3470850"/>
                <a:gd name="connsiteX1" fmla="*/ 771525 w 3856280"/>
                <a:gd name="connsiteY1" fmla="*/ 120592 h 3470850"/>
                <a:gd name="connsiteX2" fmla="*/ 1714500 w 3856280"/>
                <a:gd name="connsiteY2" fmla="*/ 20580 h 3470850"/>
                <a:gd name="connsiteX3" fmla="*/ 2486025 w 3856280"/>
                <a:gd name="connsiteY3" fmla="*/ 63442 h 3470850"/>
                <a:gd name="connsiteX4" fmla="*/ 2800350 w 3856280"/>
                <a:gd name="connsiteY4" fmla="*/ 634942 h 3470850"/>
                <a:gd name="connsiteX5" fmla="*/ 2900362 w 3856280"/>
                <a:gd name="connsiteY5" fmla="*/ 2978092 h 3470850"/>
                <a:gd name="connsiteX6" fmla="*/ 3334366 w 3856280"/>
                <a:gd name="connsiteY6" fmla="*/ 3469008 h 3470850"/>
                <a:gd name="connsiteX7" fmla="*/ 3856280 w 3856280"/>
                <a:gd name="connsiteY7" fmla="*/ 3140112 h 3470850"/>
                <a:gd name="connsiteX0" fmla="*/ 0 w 3856280"/>
                <a:gd name="connsiteY0" fmla="*/ 953746 h 3470850"/>
                <a:gd name="connsiteX1" fmla="*/ 771525 w 3856280"/>
                <a:gd name="connsiteY1" fmla="*/ 120592 h 3470850"/>
                <a:gd name="connsiteX2" fmla="*/ 1714500 w 3856280"/>
                <a:gd name="connsiteY2" fmla="*/ 20580 h 3470850"/>
                <a:gd name="connsiteX3" fmla="*/ 2486025 w 3856280"/>
                <a:gd name="connsiteY3" fmla="*/ 63442 h 3470850"/>
                <a:gd name="connsiteX4" fmla="*/ 2800350 w 3856280"/>
                <a:gd name="connsiteY4" fmla="*/ 634942 h 3470850"/>
                <a:gd name="connsiteX5" fmla="*/ 2900362 w 3856280"/>
                <a:gd name="connsiteY5" fmla="*/ 2978092 h 3470850"/>
                <a:gd name="connsiteX6" fmla="*/ 3334366 w 3856280"/>
                <a:gd name="connsiteY6" fmla="*/ 3469008 h 3470850"/>
                <a:gd name="connsiteX7" fmla="*/ 3856280 w 3856280"/>
                <a:gd name="connsiteY7" fmla="*/ 3140112 h 3470850"/>
                <a:gd name="connsiteX0" fmla="*/ 0 w 3856280"/>
                <a:gd name="connsiteY0" fmla="*/ 953746 h 3470850"/>
                <a:gd name="connsiteX1" fmla="*/ 771525 w 3856280"/>
                <a:gd name="connsiteY1" fmla="*/ 120592 h 3470850"/>
                <a:gd name="connsiteX2" fmla="*/ 1714500 w 3856280"/>
                <a:gd name="connsiteY2" fmla="*/ 20580 h 3470850"/>
                <a:gd name="connsiteX3" fmla="*/ 2486025 w 3856280"/>
                <a:gd name="connsiteY3" fmla="*/ 63442 h 3470850"/>
                <a:gd name="connsiteX4" fmla="*/ 2800350 w 3856280"/>
                <a:gd name="connsiteY4" fmla="*/ 634942 h 3470850"/>
                <a:gd name="connsiteX5" fmla="*/ 2900362 w 3856280"/>
                <a:gd name="connsiteY5" fmla="*/ 2978092 h 3470850"/>
                <a:gd name="connsiteX6" fmla="*/ 3334366 w 3856280"/>
                <a:gd name="connsiteY6" fmla="*/ 3469008 h 3470850"/>
                <a:gd name="connsiteX7" fmla="*/ 3856280 w 3856280"/>
                <a:gd name="connsiteY7" fmla="*/ 3140112 h 3470850"/>
                <a:gd name="connsiteX0" fmla="*/ 0 w 3856280"/>
                <a:gd name="connsiteY0" fmla="*/ 953746 h 3489774"/>
                <a:gd name="connsiteX1" fmla="*/ 771525 w 3856280"/>
                <a:gd name="connsiteY1" fmla="*/ 120592 h 3489774"/>
                <a:gd name="connsiteX2" fmla="*/ 1714500 w 3856280"/>
                <a:gd name="connsiteY2" fmla="*/ 20580 h 3489774"/>
                <a:gd name="connsiteX3" fmla="*/ 2486025 w 3856280"/>
                <a:gd name="connsiteY3" fmla="*/ 63442 h 3489774"/>
                <a:gd name="connsiteX4" fmla="*/ 2800350 w 3856280"/>
                <a:gd name="connsiteY4" fmla="*/ 634942 h 3489774"/>
                <a:gd name="connsiteX5" fmla="*/ 2900362 w 3856280"/>
                <a:gd name="connsiteY5" fmla="*/ 2978092 h 3489774"/>
                <a:gd name="connsiteX6" fmla="*/ 3334366 w 3856280"/>
                <a:gd name="connsiteY6" fmla="*/ 3469008 h 3489774"/>
                <a:gd name="connsiteX7" fmla="*/ 3856280 w 3856280"/>
                <a:gd name="connsiteY7" fmla="*/ 2564876 h 3489774"/>
                <a:gd name="connsiteX0" fmla="*/ 0 w 3856280"/>
                <a:gd name="connsiteY0" fmla="*/ 953746 h 3489774"/>
                <a:gd name="connsiteX1" fmla="*/ 771525 w 3856280"/>
                <a:gd name="connsiteY1" fmla="*/ 120592 h 3489774"/>
                <a:gd name="connsiteX2" fmla="*/ 1714500 w 3856280"/>
                <a:gd name="connsiteY2" fmla="*/ 20580 h 3489774"/>
                <a:gd name="connsiteX3" fmla="*/ 2486025 w 3856280"/>
                <a:gd name="connsiteY3" fmla="*/ 63442 h 3489774"/>
                <a:gd name="connsiteX4" fmla="*/ 2800350 w 3856280"/>
                <a:gd name="connsiteY4" fmla="*/ 634942 h 3489774"/>
                <a:gd name="connsiteX5" fmla="*/ 2900362 w 3856280"/>
                <a:gd name="connsiteY5" fmla="*/ 2978092 h 3489774"/>
                <a:gd name="connsiteX6" fmla="*/ 3334366 w 3856280"/>
                <a:gd name="connsiteY6" fmla="*/ 3469008 h 3489774"/>
                <a:gd name="connsiteX7" fmla="*/ 3856280 w 3856280"/>
                <a:gd name="connsiteY7" fmla="*/ 2564876 h 348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6280" h="3489774">
                  <a:moveTo>
                    <a:pt x="0" y="953746"/>
                  </a:moveTo>
                  <a:cubicBezTo>
                    <a:pt x="253644" y="499882"/>
                    <a:pt x="485775" y="276120"/>
                    <a:pt x="771525" y="120592"/>
                  </a:cubicBezTo>
                  <a:cubicBezTo>
                    <a:pt x="1057275" y="-34936"/>
                    <a:pt x="1428750" y="30105"/>
                    <a:pt x="1714500" y="20580"/>
                  </a:cubicBezTo>
                  <a:cubicBezTo>
                    <a:pt x="2000250" y="11055"/>
                    <a:pt x="2305050" y="-38952"/>
                    <a:pt x="2486025" y="63442"/>
                  </a:cubicBezTo>
                  <a:cubicBezTo>
                    <a:pt x="2667000" y="165836"/>
                    <a:pt x="2731294" y="149167"/>
                    <a:pt x="2800350" y="634942"/>
                  </a:cubicBezTo>
                  <a:cubicBezTo>
                    <a:pt x="2869406" y="1120717"/>
                    <a:pt x="2811359" y="2505748"/>
                    <a:pt x="2900362" y="2978092"/>
                  </a:cubicBezTo>
                  <a:cubicBezTo>
                    <a:pt x="2989365" y="3450436"/>
                    <a:pt x="3175046" y="3537877"/>
                    <a:pt x="3334366" y="3469008"/>
                  </a:cubicBezTo>
                  <a:cubicBezTo>
                    <a:pt x="3493686" y="3400139"/>
                    <a:pt x="3733687" y="3103648"/>
                    <a:pt x="3856280" y="2564876"/>
                  </a:cubicBezTo>
                </a:path>
              </a:pathLst>
            </a:custGeom>
            <a:noFill/>
            <a:ln w="38100">
              <a:solidFill>
                <a:srgbClr val="CC00CC"/>
              </a:solidFill>
              <a:prstDash val="sys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Rechteck 1"/>
          <p:cNvSpPr/>
          <p:nvPr/>
        </p:nvSpPr>
        <p:spPr>
          <a:xfrm>
            <a:off x="-119962" y="3778525"/>
            <a:ext cx="9372482" cy="2321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OR</a:t>
            </a:r>
            <a:endParaRPr lang="de-DE" b="1" dirty="0"/>
          </a:p>
        </p:txBody>
      </p:sp>
      <p:sp>
        <p:nvSpPr>
          <p:cNvPr id="17" name="Ellipse 16"/>
          <p:cNvSpPr/>
          <p:nvPr/>
        </p:nvSpPr>
        <p:spPr>
          <a:xfrm>
            <a:off x="6325748" y="1307342"/>
            <a:ext cx="2706556" cy="640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Expected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78" name="Ellipse 77"/>
          <p:cNvSpPr/>
          <p:nvPr/>
        </p:nvSpPr>
        <p:spPr>
          <a:xfrm>
            <a:off x="6380694" y="4207044"/>
            <a:ext cx="2706556" cy="640311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result</a:t>
            </a:r>
            <a:endParaRPr lang="de-DE" dirty="0"/>
          </a:p>
        </p:txBody>
      </p:sp>
      <p:sp>
        <p:nvSpPr>
          <p:cNvPr id="57" name="Rectangle 174"/>
          <p:cNvSpPr>
            <a:spLocks noChangeArrowheads="1"/>
          </p:cNvSpPr>
          <p:nvPr/>
        </p:nvSpPr>
        <p:spPr bwMode="auto">
          <a:xfrm>
            <a:off x="9032304" y="6233120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  <p:sp>
        <p:nvSpPr>
          <p:cNvPr id="58" name="Rectangle 175"/>
          <p:cNvSpPr>
            <a:spLocks noChangeArrowheads="1"/>
          </p:cNvSpPr>
          <p:nvPr/>
        </p:nvSpPr>
        <p:spPr bwMode="auto">
          <a:xfrm>
            <a:off x="9032304" y="6233120"/>
            <a:ext cx="762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34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78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questions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a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MPI </a:t>
            </a:r>
            <a:r>
              <a:rPr lang="de-DE" dirty="0" err="1" smtClean="0"/>
              <a:t>standard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i.e.,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r>
              <a:rPr lang="de-DE" dirty="0" smtClean="0"/>
              <a:t> </a:t>
            </a:r>
            <a:r>
              <a:rPr lang="de-DE" dirty="0" err="1" smtClean="0"/>
              <a:t>explicitely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a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yes</a:t>
            </a:r>
            <a:r>
              <a:rPr lang="de-DE" dirty="0" smtClean="0"/>
              <a:t>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an </a:t>
            </a:r>
            <a:r>
              <a:rPr lang="de-DE" dirty="0" err="1" smtClean="0"/>
              <a:t>advice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implementors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sends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receives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different </a:t>
            </a:r>
            <a:r>
              <a:rPr lang="de-DE" dirty="0" err="1" smtClean="0"/>
              <a:t>hidden</a:t>
            </a:r>
            <a:r>
              <a:rPr lang="de-DE" dirty="0" smtClean="0"/>
              <a:t> tags</a:t>
            </a:r>
          </a:p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tan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worse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With</a:t>
            </a:r>
            <a:r>
              <a:rPr lang="de-DE" dirty="0" smtClean="0"/>
              <a:t> #</a:t>
            </a:r>
            <a:r>
              <a:rPr lang="de-DE" dirty="0" err="1" smtClean="0"/>
              <a:t>procs</a:t>
            </a:r>
            <a:r>
              <a:rPr lang="de-DE" dirty="0" smtClean="0"/>
              <a:t>==1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ndims</a:t>
            </a:r>
            <a:r>
              <a:rPr lang="de-DE" dirty="0" smtClean="0"/>
              <a:t>==3,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6 send &amp; 6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buffers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buffer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6 </a:t>
            </a:r>
            <a:r>
              <a:rPr lang="de-DE" dirty="0" err="1" smtClean="0"/>
              <a:t>messages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e-DE" smtClean="0"/>
              <a:t>Error/gap in MPI-3 MPI_NEIGHBOR_ALLTOALL / ALLGATHER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90416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tran_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Fortran_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Fortran_Design</Template>
  <TotalTime>0</TotalTime>
  <Words>648</Words>
  <Application>Microsoft Office PowerPoint</Application>
  <PresentationFormat>Bildschirmpräsentation (4:3)</PresentationFormat>
  <Paragraphs>126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 Rounded MT Bold</vt:lpstr>
      <vt:lpstr>Arial</vt:lpstr>
      <vt:lpstr>Calibri</vt:lpstr>
      <vt:lpstr>ＭＳ Ｐゴシック</vt:lpstr>
      <vt:lpstr>Wingdings</vt:lpstr>
      <vt:lpstr>Fortran_Design</vt:lpstr>
      <vt:lpstr>16_Fortran_Design</vt:lpstr>
      <vt:lpstr>Possible error/gap in the specification of MPI_NEIGHBOR_ALLTOALL / ALLGATHER</vt:lpstr>
      <vt:lpstr>MPI_NEIGBOR_ALLTOALL with cyclic virtual grid (#procs==3)</vt:lpstr>
      <vt:lpstr>MPI_NEIGBOR_ALLTOALL cyclic (#procs==2)</vt:lpstr>
      <vt:lpstr>MPI_NEIGBOR_ALLTOALL cyclic (#procs==2)</vt:lpstr>
      <vt:lpstr>MPI_NEIGBOR_ALLTOALL with cyclic virtual grid (#procs==1)</vt:lpstr>
      <vt:lpstr>Open questions:</vt:lpstr>
    </vt:vector>
  </TitlesOfParts>
  <Company>HLRS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title page</dc:title>
  <dc:creator>See title page</dc:creator>
  <cp:lastModifiedBy>hpcrabe</cp:lastModifiedBy>
  <cp:revision>537</cp:revision>
  <cp:lastPrinted>2001-10-10T15:51:31Z</cp:lastPrinted>
  <dcterms:created xsi:type="dcterms:W3CDTF">1998-05-19T06:04:18Z</dcterms:created>
  <dcterms:modified xsi:type="dcterms:W3CDTF">2019-09-27T21:50:52Z</dcterms:modified>
</cp:coreProperties>
</file>