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05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AD712-BA29-1E4E-A41C-3885444E2B28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03AD-FCA0-D648-85E4-1ED0DC5A0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Backward Compatibility </a:t>
            </a:r>
            <a:r>
              <a:rPr lang="en-US" dirty="0" smtClean="0"/>
              <a:t>WG Charter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dirty="0" smtClean="0"/>
              <a:t>Monitor </a:t>
            </a:r>
            <a:r>
              <a:rPr lang="en-US" dirty="0" smtClean="0"/>
              <a:t>MPI3.0 activity to determine </a:t>
            </a:r>
            <a:r>
              <a:rPr lang="en-US" dirty="0" smtClean="0"/>
              <a:t>each proposals</a:t>
            </a:r>
            <a:r>
              <a:rPr lang="en-US" dirty="0" smtClean="0"/>
              <a:t>' impact on MPI </a:t>
            </a:r>
            <a:r>
              <a:rPr lang="en-US" dirty="0" smtClean="0"/>
              <a:t>2.x </a:t>
            </a:r>
            <a:r>
              <a:rPr lang="en-US" dirty="0" smtClean="0"/>
              <a:t>users and code </a:t>
            </a:r>
            <a:r>
              <a:rPr lang="en-US" dirty="0" smtClean="0"/>
              <a:t>base.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 smtClean="0"/>
              <a:t>goal is to provide recommendations to MPI 3.0 proposals and introduce new </a:t>
            </a:r>
            <a:r>
              <a:rPr lang="en-US" dirty="0" smtClean="0"/>
              <a:t>proposals </a:t>
            </a:r>
            <a:r>
              <a:rPr lang="en-US" dirty="0" smtClean="0"/>
              <a:t>when appropriate to </a:t>
            </a:r>
            <a:r>
              <a:rPr lang="en-US" dirty="0" smtClean="0"/>
              <a:t>provide a </a:t>
            </a:r>
            <a:r>
              <a:rPr lang="en-US" dirty="0" smtClean="0"/>
              <a:t>reasonable transition of MPI 2.x users and the implementations that support those users to MPI 3.0 without hindering the general </a:t>
            </a:r>
            <a:r>
              <a:rPr lang="en-US" dirty="0" smtClean="0"/>
              <a:t>goals </a:t>
            </a:r>
            <a:r>
              <a:rPr lang="en-US" dirty="0" smtClean="0"/>
              <a:t>of MPI 3.0.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Compatibility Premises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MPI-2 code should run on MPI-3 implementations without substantial source code changes </a:t>
            </a:r>
          </a:p>
          <a:p>
            <a:pPr lvl="1">
              <a:buFontTx/>
              <a:buChar char="-"/>
            </a:pPr>
            <a:r>
              <a:rPr lang="en-US" dirty="0" smtClean="0"/>
              <a:t>substantial == not easily automated</a:t>
            </a:r>
          </a:p>
          <a:p>
            <a:pPr>
              <a:buFontTx/>
              <a:buChar char="-"/>
            </a:pPr>
            <a:r>
              <a:rPr lang="en-US" dirty="0" smtClean="0"/>
              <a:t>3.0 </a:t>
            </a:r>
            <a:r>
              <a:rPr lang="en-US" dirty="0" smtClean="0"/>
              <a:t>document </a:t>
            </a:r>
            <a:r>
              <a:rPr lang="en-US" dirty="0" smtClean="0"/>
              <a:t>must not </a:t>
            </a:r>
            <a:r>
              <a:rPr lang="en-US" dirty="0" smtClean="0"/>
              <a:t>require indefinite support for multiple versions of the </a:t>
            </a:r>
            <a:r>
              <a:rPr lang="en-US" dirty="0" smtClean="0"/>
              <a:t>standard.</a:t>
            </a:r>
          </a:p>
          <a:p>
            <a:pPr lvl="1">
              <a:buFontTx/>
              <a:buChar char="-"/>
            </a:pPr>
            <a:r>
              <a:rPr lang="en-US" dirty="0" smtClean="0"/>
              <a:t>a transition period may be </a:t>
            </a:r>
            <a:r>
              <a:rPr lang="en-US" dirty="0" err="1" smtClean="0"/>
              <a:t>acceptible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Backward Compatibility </a:t>
            </a:r>
            <a:r>
              <a:rPr lang="en-US" smtClean="0"/>
              <a:t>Current Idea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symbol-specific version numbering, with macro (or weak symbol?) mapping the “best” name to most current name, by default.</a:t>
            </a:r>
          </a:p>
          <a:p>
            <a:r>
              <a:rPr lang="en-US" dirty="0" smtClean="0"/>
              <a:t>Use a global preprocessor macro to map all versioned symbols to the version provided by a particular version of MPI standard.</a:t>
            </a:r>
          </a:p>
          <a:p>
            <a:r>
              <a:rPr lang="en-US" dirty="0" smtClean="0"/>
              <a:t>Use symbol-specific macro to override version mapping for a particular symbol.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169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Backward Compatibility WG Charter</vt:lpstr>
      <vt:lpstr>Backward Compatibility Premises</vt:lpstr>
      <vt:lpstr>Backward Compatibility Current Idea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 Compatibility Issues</dc:title>
  <dc:creator>Richard Graham</dc:creator>
  <cp:lastModifiedBy>Solt, David George</cp:lastModifiedBy>
  <cp:revision>3</cp:revision>
  <dcterms:created xsi:type="dcterms:W3CDTF">2009-09-03T10:58:15Z</dcterms:created>
  <dcterms:modified xsi:type="dcterms:W3CDTF">2009-11-13T09:38:31Z</dcterms:modified>
</cp:coreProperties>
</file>