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5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3"/>
    <p:restoredTop sz="96014" autoAdjust="0"/>
  </p:normalViewPr>
  <p:slideViewPr>
    <p:cSldViewPr>
      <p:cViewPr varScale="1">
        <p:scale>
          <a:sx n="139" d="100"/>
          <a:sy n="139" d="100"/>
        </p:scale>
        <p:origin x="1800" y="176"/>
      </p:cViewPr>
      <p:guideLst>
        <p:guide orient="horz" pos="36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34000"/>
    </p:cViewPr>
  </p:sorterViewPr>
  <p:notesViewPr>
    <p:cSldViewPr>
      <p:cViewPr varScale="1">
        <p:scale>
          <a:sx n="88" d="100"/>
          <a:sy n="88" d="100"/>
        </p:scale>
        <p:origin x="-36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B0C5C-528F-9041-BF7E-8E99BBB2247B}" type="datetimeFigureOut">
              <a:rPr lang="en-US" smtClean="0"/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BE11-C356-8A42-A960-1852E18EA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83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6/17/16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3CC-7E40-0549-8F27-0934D39797A2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632D-016A-194E-A292-512A5BEC0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5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7977-6ACA-6641-9539-7ABAF0E79413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C229-2E03-404A-9B6A-1AF6BE4A68E8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0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8771-2A93-AE45-AA70-8D22DBCD34DC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D1D-4A61-E247-9EFC-8A362C2E53DD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9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6FC0-1361-634D-9645-5FFFCBE8B38E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8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4C35-132F-C543-B9B1-60DDFC58622B}" type="datetime1">
              <a:rPr lang="en-US" smtClean="0"/>
              <a:t>6/17/16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F838-C320-F848-B96D-E9580D2B3F54}" type="datetime1">
              <a:rPr lang="en-US" smtClean="0"/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1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15BF-FE40-E249-BB10-EFA6F1A8D667}" type="datetime1">
              <a:rPr lang="en-US" smtClean="0"/>
              <a:t>6/17/16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A7F-D049-AF4A-9E62-EE99FBB3E599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2746-4124-C640-8A7A-C2C55F598F4C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A005-B5BC-AE4B-A4F9-45622DC751E1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8" name="Picture 5" descr="slide footer_blue_646.jpg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18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Status of MPI-3.1 Implementations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9150"/>
              </p:ext>
            </p:extLst>
          </p:nvPr>
        </p:nvGraphicFramePr>
        <p:xfrm>
          <a:off x="76201" y="720220"/>
          <a:ext cx="8991600" cy="436994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889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9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35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54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54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159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12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4739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1932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546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7546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3159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03528"/>
                <a:gridCol w="503528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0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0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NEC 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NBC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(*)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Nbrhood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+mn-lt"/>
                        </a:rPr>
                        <a:t>Q2’17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 ✔</a:t>
                      </a:r>
                      <a:endParaRPr lang="en-US" sz="1000" b="1" baseline="30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+mn-lt"/>
                        </a:rPr>
                        <a:t>Q4’16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Comm-creat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*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b="1" dirty="0">
                        <a:solidFill>
                          <a:srgbClr val="151515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+mn-lt"/>
                        </a:rPr>
                        <a:t>Q2’16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Q2’16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Q2’16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NBC I/O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Q3‘16</a:t>
                      </a:r>
                      <a:endParaRPr lang="en-US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Q4’16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76201"/>
            <a:ext cx="899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200" b="1" baseline="3000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1</a:t>
            </a:r>
            <a:r>
              <a:rPr lang="en-US" sz="1200" b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Open Source but unsupported	</a:t>
            </a:r>
            <a:r>
              <a:rPr lang="en-US" sz="1200" b="1" baseline="30000" dirty="0">
                <a:solidFill>
                  <a:srgbClr val="FF0000"/>
                </a:solidFill>
              </a:rPr>
              <a:t> 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>
                <a:solidFill>
                  <a:srgbClr val="FF0000"/>
                </a:solidFill>
              </a:rPr>
              <a:t>No </a:t>
            </a:r>
            <a:r>
              <a:rPr lang="en-US" sz="12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MPI_T variables exposed	* </a:t>
            </a:r>
            <a:r>
              <a:rPr lang="en-US" sz="1200" b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Under development	(*) Partly done</a:t>
            </a:r>
            <a:endParaRPr lang="en-US" sz="12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334000"/>
            <a:ext cx="6477000" cy="7899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Release dates are estimates and are subject to change at any time.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  <a:ea typeface="Zapf Dingbats"/>
                <a:cs typeface="Zapf Dingbats"/>
                <a:sym typeface="Zapf Dingbats"/>
              </a:rPr>
              <a:t>“✘” </a:t>
            </a: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 indicates no publicly announced plan to implement/support that feature.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Platform-specific restrictions might apply to the supported features</a:t>
            </a:r>
            <a:endParaRPr lang="en-US" sz="1400" b="1" dirty="0">
              <a:solidFill>
                <a:srgbClr val="66006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6993</TotalTime>
  <Words>248</Words>
  <Application>Microsoft Macintosh PowerPoint</Application>
  <PresentationFormat>On-screen Show (4:3)</PresentationFormat>
  <Paragraphs>185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ＭＳ Ｐゴシック</vt:lpstr>
      <vt:lpstr>Zapf Dingbats</vt:lpstr>
      <vt:lpstr>Arial</vt:lpstr>
      <vt:lpstr>Office Theme</vt:lpstr>
      <vt:lpstr>Status of MPI-3.1 Implementations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1593</cp:revision>
  <dcterms:created xsi:type="dcterms:W3CDTF">2006-08-16T00:00:00Z</dcterms:created>
  <dcterms:modified xsi:type="dcterms:W3CDTF">2016-06-17T16:09:25Z</dcterms:modified>
</cp:coreProperties>
</file>