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 varScale="1">
        <p:scale>
          <a:sx n="146" d="100"/>
          <a:sy n="146" d="100"/>
        </p:scale>
        <p:origin x="-2384" y="-96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</a:t>
            </a:r>
            <a:r>
              <a:rPr lang="en-US" dirty="0"/>
              <a:t>Implementations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87933"/>
              </p:ext>
            </p:extLst>
          </p:nvPr>
        </p:nvGraphicFramePr>
        <p:xfrm>
          <a:off x="76201" y="838200"/>
          <a:ext cx="8991598" cy="452625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609600"/>
                <a:gridCol w="609600"/>
                <a:gridCol w="609600"/>
                <a:gridCol w="838200"/>
                <a:gridCol w="762000"/>
                <a:gridCol w="762000"/>
                <a:gridCol w="609600"/>
                <a:gridCol w="609600"/>
                <a:gridCol w="4571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51515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 ‘14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51515"/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 ‘15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Q2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 </a:t>
                      </a:r>
                      <a:r>
                        <a:rPr lang="en-US" sz="1600" b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3</a:t>
                      </a:r>
                      <a:endParaRPr lang="en-US" sz="1600" b="1" baseline="30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Q3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Q3 ‘14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169223"/>
            <a:ext cx="762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Open source, but unsupported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Beta release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No MPI_T variables exposed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59623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54907</TotalTime>
  <Words>264</Words>
  <Application>Microsoft Macintosh PowerPoint</Application>
  <PresentationFormat>On-screen Show (4:3)</PresentationFormat>
  <Paragraphs>133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Pavan Balaji</cp:lastModifiedBy>
  <cp:revision>925</cp:revision>
  <cp:lastPrinted>2013-06-19T19:47:29Z</cp:lastPrinted>
  <dcterms:created xsi:type="dcterms:W3CDTF">2011-04-27T19:57:20Z</dcterms:created>
  <dcterms:modified xsi:type="dcterms:W3CDTF">2014-06-16T14:27:53Z</dcterms:modified>
</cp:coreProperties>
</file>