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3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5pPr>
    <a:lvl6pPr marL="22860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6pPr>
    <a:lvl7pPr marL="27432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7pPr>
    <a:lvl8pPr marL="32004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8pPr>
    <a:lvl9pPr marL="36576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4343"/>
    <a:srgbClr val="C44E00"/>
    <a:srgbClr val="50CB27"/>
    <a:srgbClr val="B185DD"/>
    <a:srgbClr val="9C75C3"/>
    <a:srgbClr val="F3F3F3"/>
    <a:srgbClr val="D7DDE9"/>
    <a:srgbClr val="124A91"/>
    <a:srgbClr val="005DAA"/>
    <a:srgbClr val="89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0" autoAdjust="0"/>
    <p:restoredTop sz="88644" autoAdjust="0"/>
  </p:normalViewPr>
  <p:slideViewPr>
    <p:cSldViewPr>
      <p:cViewPr>
        <p:scale>
          <a:sx n="70" d="100"/>
          <a:sy n="70" d="100"/>
        </p:scale>
        <p:origin x="-1416" y="-451"/>
      </p:cViewPr>
      <p:guideLst>
        <p:guide orient="horz" pos="3350"/>
        <p:guide pos="5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14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71322C4D-C792-2448-B556-49BE52541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7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DDAB95EF-9F6D-6847-800A-ADA206E40F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0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999370"/>
            <a:ext cx="1981200" cy="795130"/>
          </a:xfrm>
          <a:prstGeom prst="rect">
            <a:avLst/>
          </a:prstGeom>
        </p:spPr>
      </p:pic>
      <p:pic>
        <p:nvPicPr>
          <p:cNvPr id="8" name="Picture 7" descr="intel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6051390"/>
            <a:ext cx="990600" cy="654209"/>
          </a:xfrm>
          <a:prstGeom prst="rect">
            <a:avLst/>
          </a:prstGeom>
        </p:spPr>
      </p:pic>
      <p:grpSp>
        <p:nvGrpSpPr>
          <p:cNvPr id="9" name="Group 28"/>
          <p:cNvGrpSpPr>
            <a:grpSpLocks/>
          </p:cNvGrpSpPr>
          <p:nvPr userDrawn="1"/>
        </p:nvGrpSpPr>
        <p:grpSpPr bwMode="auto">
          <a:xfrm>
            <a:off x="0" y="3886200"/>
            <a:ext cx="9144000" cy="76200"/>
            <a:chOff x="0" y="0"/>
            <a:chExt cx="5760" cy="708"/>
          </a:xfrm>
        </p:grpSpPr>
        <p:sp>
          <p:nvSpPr>
            <p:cNvPr id="10" name="Rectangle 29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30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31"/>
          <p:cNvGrpSpPr>
            <a:grpSpLocks/>
          </p:cNvGrpSpPr>
          <p:nvPr userDrawn="1"/>
        </p:nvGrpSpPr>
        <p:grpSpPr bwMode="auto">
          <a:xfrm>
            <a:off x="0" y="1676400"/>
            <a:ext cx="9144000" cy="76200"/>
            <a:chOff x="0" y="0"/>
            <a:chExt cx="5760" cy="708"/>
          </a:xfrm>
        </p:grpSpPr>
        <p:sp>
          <p:nvSpPr>
            <p:cNvPr id="13" name="Rectangle 32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33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F621BA9E-024D-DE4D-A8C8-2AC39C798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/>
              <a:t>Status of </a:t>
            </a:r>
            <a:r>
              <a:rPr lang="en-US" dirty="0" smtClean="0"/>
              <a:t>MPI-3 </a:t>
            </a:r>
            <a:r>
              <a:rPr lang="en-US" dirty="0"/>
              <a:t>Implementations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193150"/>
              </p:ext>
            </p:extLst>
          </p:nvPr>
        </p:nvGraphicFramePr>
        <p:xfrm>
          <a:off x="76201" y="822987"/>
          <a:ext cx="8991598" cy="4556735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142999"/>
                <a:gridCol w="609600"/>
                <a:gridCol w="838200"/>
                <a:gridCol w="533400"/>
                <a:gridCol w="533400"/>
                <a:gridCol w="609600"/>
                <a:gridCol w="533400"/>
                <a:gridCol w="838200"/>
                <a:gridCol w="762000"/>
                <a:gridCol w="762000"/>
                <a:gridCol w="457200"/>
                <a:gridCol w="609600"/>
                <a:gridCol w="761999"/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BG/Q MPI 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IBM PE MPICH </a:t>
                      </a:r>
                      <a:r>
                        <a:rPr kumimoji="0" lang="en-US" sz="12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Platform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SGI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Microsoft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Q3’14</a:t>
                      </a:r>
                      <a:endParaRPr lang="en-US" sz="1200" b="1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Neighborhood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/>
                        <a:t>Q2’15</a:t>
                      </a:r>
                      <a:endParaRPr lang="en-US" sz="1200" b="1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/>
                        <a:t>Q2’15</a:t>
                      </a:r>
                      <a:endParaRPr lang="en-US" sz="1200" b="1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Shared memory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/>
                        <a:t>Q2’15</a:t>
                      </a:r>
                      <a:endParaRPr lang="en-US" sz="1200" b="1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Tools Interface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(</a:t>
                      </a:r>
                      <a:r>
                        <a:rPr lang="en-US" sz="1600" b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r>
                        <a:rPr lang="en-US" sz="1600" b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)</a:t>
                      </a:r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/>
                        <a:t>Q2’15</a:t>
                      </a:r>
                      <a:endParaRPr lang="en-US" sz="1200" b="1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Non-collective comm. create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/>
                        <a:t>Q2’15</a:t>
                      </a:r>
                      <a:endParaRPr lang="en-US" sz="1200" b="1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/>
                        <a:t>Q2’15</a:t>
                      </a:r>
                      <a:endParaRPr lang="en-US" sz="1200" b="1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Datatypes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/>
                        <a:t>Q2’15</a:t>
                      </a:r>
                      <a:endParaRPr lang="en-US" sz="1200" b="1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Q2’15</a:t>
                      </a:r>
                      <a:endParaRPr lang="en-US" sz="1200" b="1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Matched Probe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 smtClean="0"/>
                        <a:t>Q3’14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6169223"/>
            <a:ext cx="6477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Open source, but unsupported		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Beta release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559623"/>
            <a:ext cx="6477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Release dates are estimates and are subject to change at any time.</a:t>
            </a:r>
          </a:p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Empty cells indicate no </a:t>
            </a:r>
            <a:r>
              <a:rPr lang="en-US" b="1" i="1" dirty="0" smtClean="0">
                <a:solidFill>
                  <a:srgbClr val="660066"/>
                </a:solidFill>
                <a:latin typeface="+mn-lt"/>
              </a:rPr>
              <a:t>publicly announced</a:t>
            </a:r>
            <a:r>
              <a:rPr lang="en-US" b="1" dirty="0" smtClean="0">
                <a:solidFill>
                  <a:srgbClr val="660066"/>
                </a:solidFill>
                <a:latin typeface="+mn-lt"/>
              </a:rPr>
              <a:t> plan to implement/support that feature.</a:t>
            </a:r>
            <a:endParaRPr lang="en-US" b="1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15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2013-sc-mpi-hybrid</Template>
  <TotalTime>55898</TotalTime>
  <Words>219</Words>
  <Application>Microsoft Office PowerPoint</Application>
  <PresentationFormat>画面に合わせる (4:3)</PresentationFormat>
  <Paragraphs>123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argonne.updates</vt:lpstr>
      <vt:lpstr>Status of MPI-3 Implementations</vt:lpstr>
    </vt:vector>
  </TitlesOfParts>
  <Company>Steve Louis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Shida, Naoyuki/志田 直之</dc:creator>
  <cp:lastModifiedBy>s-sumi</cp:lastModifiedBy>
  <cp:revision>911</cp:revision>
  <cp:lastPrinted>2013-06-19T19:47:29Z</cp:lastPrinted>
  <dcterms:created xsi:type="dcterms:W3CDTF">2011-04-27T19:57:20Z</dcterms:created>
  <dcterms:modified xsi:type="dcterms:W3CDTF">2014-06-11T00:40:56Z</dcterms:modified>
</cp:coreProperties>
</file>