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 varScale="1">
        <p:scale>
          <a:sx n="144" d="100"/>
          <a:sy n="144" d="100"/>
        </p:scale>
        <p:origin x="-1712" y="-96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</a:t>
            </a:r>
            <a:r>
              <a:rPr lang="en-US" dirty="0"/>
              <a:t>Implementations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189"/>
              </p:ext>
            </p:extLst>
          </p:nvPr>
        </p:nvGraphicFramePr>
        <p:xfrm>
          <a:off x="76201" y="822987"/>
          <a:ext cx="8991598" cy="452625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609600"/>
                <a:gridCol w="609600"/>
                <a:gridCol w="533400"/>
                <a:gridCol w="838200"/>
                <a:gridCol w="762000"/>
                <a:gridCol w="762000"/>
                <a:gridCol w="609600"/>
                <a:gridCol w="609600"/>
                <a:gridCol w="5333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)</a:t>
                      </a:r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Q3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6169223"/>
            <a:ext cx="6477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Open source, but unsupported	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Beta release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59623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54893</TotalTime>
  <Words>229</Words>
  <Application>Microsoft Macintosh PowerPoint</Application>
  <PresentationFormat>On-screen Show (4:3)</PresentationFormat>
  <Paragraphs>121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Pavan Balaji</cp:lastModifiedBy>
  <cp:revision>916</cp:revision>
  <cp:lastPrinted>2013-06-19T19:47:29Z</cp:lastPrinted>
  <dcterms:created xsi:type="dcterms:W3CDTF">2011-04-27T19:57:20Z</dcterms:created>
  <dcterms:modified xsi:type="dcterms:W3CDTF">2014-06-09T20:33:47Z</dcterms:modified>
</cp:coreProperties>
</file>